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701e36c8a040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7fc0ed83ca47c8"/>
  </p:sldMasterIdLst>
  <p:sldIdLst>
    <p:sldId xmlns:r="http://schemas.openxmlformats.org/officeDocument/2006/relationships" id="256" r:id="R110f68487de14aaf"/>
    <p:sldId xmlns:r="http://schemas.openxmlformats.org/officeDocument/2006/relationships" id="257" r:id="Rd3a86e848d6244ae"/>
    <p:sldId xmlns:r="http://schemas.openxmlformats.org/officeDocument/2006/relationships" id="258" r:id="R88e043494bbf4c4f"/>
    <p:sldId xmlns:r="http://schemas.openxmlformats.org/officeDocument/2006/relationships" id="259" r:id="R88c006d97b414358"/>
    <p:sldId xmlns:r="http://schemas.openxmlformats.org/officeDocument/2006/relationships" id="260" r:id="Rae192cbb87794172"/>
    <p:sldId xmlns:r="http://schemas.openxmlformats.org/officeDocument/2006/relationships" id="261" r:id="R239eba99386845cb"/>
    <p:sldId xmlns:r="http://schemas.openxmlformats.org/officeDocument/2006/relationships" id="262" r:id="Rd760f45a235c42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7fc0ed83ca47c8" /><Relationship Type="http://schemas.openxmlformats.org/officeDocument/2006/relationships/slide" Target="/ppt/slides/slide1.xml" Id="R110f68487de14aaf" /><Relationship Type="http://schemas.openxmlformats.org/officeDocument/2006/relationships/slide" Target="/ppt/slides/slide2.xml" Id="Rd3a86e848d6244ae" /><Relationship Type="http://schemas.openxmlformats.org/officeDocument/2006/relationships/slide" Target="/ppt/slides/slide3.xml" Id="R88e043494bbf4c4f" /><Relationship Type="http://schemas.openxmlformats.org/officeDocument/2006/relationships/slide" Target="/ppt/slides/slide4.xml" Id="R88c006d97b414358" /><Relationship Type="http://schemas.openxmlformats.org/officeDocument/2006/relationships/slide" Target="/ppt/slides/slide5.xml" Id="Rae192cbb87794172" /><Relationship Type="http://schemas.openxmlformats.org/officeDocument/2006/relationships/slide" Target="/ppt/slides/slide6.xml" Id="R239eba99386845cb" /><Relationship Type="http://schemas.openxmlformats.org/officeDocument/2006/relationships/slide" Target="/ppt/slides/slide7.xml" Id="Rd760f45a235c42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0950a36a1b4d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7fdc9cefc4c4b" /><Relationship Type="http://schemas.openxmlformats.org/officeDocument/2006/relationships/theme" Target="/ppt/slideMasters/theme/theme1.xml" Id="Rad8972f85fb247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57fdc9cefc4c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b8a891b344f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5c56f19f348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de0bcd9744d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d99925a324f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87b61f31841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88d1464a34f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33c533acc47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SKARTACUS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SKARTACUS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SKARTACUS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SKARTACUS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SKARTACUS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SKARTACUS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162 943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185 284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188 447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SKARTACUS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SKAR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SKARTACUS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8070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932 986 310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SKARTACUS AS</a:t>
            </a:r>
          </a:p>
        </p:txBody>
      </p:sp>
    </p:spTree>
  </p:cSld>
  <p:clrMapOvr>
    <a:masterClrMapping xmlns:a="http://schemas.openxmlformats.org/drawingml/2006/main"/>
  </p:clrMapOvr>
</p:sld>
</file>