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db1fff9ff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a856711c84834"/>
  </p:sldMasterIdLst>
  <p:sldIdLst>
    <p:sldId xmlns:r="http://schemas.openxmlformats.org/officeDocument/2006/relationships" id="256" r:id="R2cce5d1ada3c48db"/>
    <p:sldId xmlns:r="http://schemas.openxmlformats.org/officeDocument/2006/relationships" id="257" r:id="R4250c10ef8c84781"/>
    <p:sldId xmlns:r="http://schemas.openxmlformats.org/officeDocument/2006/relationships" id="258" r:id="R0505841690cf4787"/>
    <p:sldId xmlns:r="http://schemas.openxmlformats.org/officeDocument/2006/relationships" id="259" r:id="R178526750ee24eb3"/>
    <p:sldId xmlns:r="http://schemas.openxmlformats.org/officeDocument/2006/relationships" id="260" r:id="Rd6032e6066ed4c47"/>
    <p:sldId xmlns:r="http://schemas.openxmlformats.org/officeDocument/2006/relationships" id="261" r:id="R93c896be7ada40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a856711c84834" /><Relationship Type="http://schemas.openxmlformats.org/officeDocument/2006/relationships/slide" Target="/ppt/slides/slide1.xml" Id="R2cce5d1ada3c48db" /><Relationship Type="http://schemas.openxmlformats.org/officeDocument/2006/relationships/slide" Target="/ppt/slides/slide2.xml" Id="R4250c10ef8c84781" /><Relationship Type="http://schemas.openxmlformats.org/officeDocument/2006/relationships/slide" Target="/ppt/slides/slide3.xml" Id="R0505841690cf4787" /><Relationship Type="http://schemas.openxmlformats.org/officeDocument/2006/relationships/slide" Target="/ppt/slides/slide4.xml" Id="R178526750ee24eb3" /><Relationship Type="http://schemas.openxmlformats.org/officeDocument/2006/relationships/slide" Target="/ppt/slides/slide5.xml" Id="Rd6032e6066ed4c47" /><Relationship Type="http://schemas.openxmlformats.org/officeDocument/2006/relationships/slide" Target="/ppt/slides/slide6.xml" Id="R93c896be7ada40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c7703d807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19dc805994475" /><Relationship Type="http://schemas.openxmlformats.org/officeDocument/2006/relationships/theme" Target="/ppt/slideMasters/theme/theme1.xml" Id="Ree9f02cd5b13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19dc80599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e8430d180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2469ae721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6361ce4eb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c1b82882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00dcd871c4d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bcf2e708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STATSAUTORISERT REGNSKAPSFØRER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515 352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932 991 691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