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6172fa298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c2bf920996414d"/>
  </p:sldMasterIdLst>
  <p:sldIdLst>
    <p:sldId xmlns:r="http://schemas.openxmlformats.org/officeDocument/2006/relationships" id="256" r:id="R45bdbf1b3faf4dc6"/>
    <p:sldId xmlns:r="http://schemas.openxmlformats.org/officeDocument/2006/relationships" id="257" r:id="R8984bf3c856c4c89"/>
    <p:sldId xmlns:r="http://schemas.openxmlformats.org/officeDocument/2006/relationships" id="258" r:id="R16a26dd7ce5c4299"/>
    <p:sldId xmlns:r="http://schemas.openxmlformats.org/officeDocument/2006/relationships" id="259" r:id="R6a98f4f89bbc451a"/>
    <p:sldId xmlns:r="http://schemas.openxmlformats.org/officeDocument/2006/relationships" id="260" r:id="Ra05ae3bc8efd4fb8"/>
    <p:sldId xmlns:r="http://schemas.openxmlformats.org/officeDocument/2006/relationships" id="261" r:id="R933c7e9885854c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2bf920996414d" /><Relationship Type="http://schemas.openxmlformats.org/officeDocument/2006/relationships/slide" Target="/ppt/slides/slide1.xml" Id="R45bdbf1b3faf4dc6" /><Relationship Type="http://schemas.openxmlformats.org/officeDocument/2006/relationships/slide" Target="/ppt/slides/slide2.xml" Id="R8984bf3c856c4c89" /><Relationship Type="http://schemas.openxmlformats.org/officeDocument/2006/relationships/slide" Target="/ppt/slides/slide3.xml" Id="R16a26dd7ce5c4299" /><Relationship Type="http://schemas.openxmlformats.org/officeDocument/2006/relationships/slide" Target="/ppt/slides/slide4.xml" Id="R6a98f4f89bbc451a" /><Relationship Type="http://schemas.openxmlformats.org/officeDocument/2006/relationships/slide" Target="/ppt/slides/slide5.xml" Id="Ra05ae3bc8efd4fb8" /><Relationship Type="http://schemas.openxmlformats.org/officeDocument/2006/relationships/slide" Target="/ppt/slides/slide6.xml" Id="R933c7e9885854c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9cd4c1d464d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6113ad6054280" /><Relationship Type="http://schemas.openxmlformats.org/officeDocument/2006/relationships/theme" Target="/ppt/slideMasters/theme/theme1.xml" Id="Rf247190bb6dc40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6113ad60542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f9b7ee3ab42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e02954724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b0f5e714f4f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74baf54e349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0c1235067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257fdef38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