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24acabae784d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dee2c39eed4c05"/>
  </p:sldMasterIdLst>
  <p:sldIdLst>
    <p:sldId xmlns:r="http://schemas.openxmlformats.org/officeDocument/2006/relationships" id="256" r:id="Ra899aedbafa949e6"/>
    <p:sldId xmlns:r="http://schemas.openxmlformats.org/officeDocument/2006/relationships" id="257" r:id="Rcd700900a4cc4c92"/>
    <p:sldId xmlns:r="http://schemas.openxmlformats.org/officeDocument/2006/relationships" id="258" r:id="Rc5e2d35fc02b4a5d"/>
    <p:sldId xmlns:r="http://schemas.openxmlformats.org/officeDocument/2006/relationships" id="259" r:id="R7c98fddb608d4ee4"/>
    <p:sldId xmlns:r="http://schemas.openxmlformats.org/officeDocument/2006/relationships" id="260" r:id="R01d2e62a42354bd4"/>
    <p:sldId xmlns:r="http://schemas.openxmlformats.org/officeDocument/2006/relationships" id="261" r:id="Rf261b7ea7a074174"/>
    <p:sldId xmlns:r="http://schemas.openxmlformats.org/officeDocument/2006/relationships" id="262" r:id="R38d665befad94f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ee2c39eed4c05" /><Relationship Type="http://schemas.openxmlformats.org/officeDocument/2006/relationships/slide" Target="/ppt/slides/slide1.xml" Id="Ra899aedbafa949e6" /><Relationship Type="http://schemas.openxmlformats.org/officeDocument/2006/relationships/slide" Target="/ppt/slides/slide2.xml" Id="Rcd700900a4cc4c92" /><Relationship Type="http://schemas.openxmlformats.org/officeDocument/2006/relationships/slide" Target="/ppt/slides/slide3.xml" Id="Rc5e2d35fc02b4a5d" /><Relationship Type="http://schemas.openxmlformats.org/officeDocument/2006/relationships/slide" Target="/ppt/slides/slide4.xml" Id="R7c98fddb608d4ee4" /><Relationship Type="http://schemas.openxmlformats.org/officeDocument/2006/relationships/slide" Target="/ppt/slides/slide5.xml" Id="R01d2e62a42354bd4" /><Relationship Type="http://schemas.openxmlformats.org/officeDocument/2006/relationships/slide" Target="/ppt/slides/slide6.xml" Id="Rf261b7ea7a074174" /><Relationship Type="http://schemas.openxmlformats.org/officeDocument/2006/relationships/slide" Target="/ppt/slides/slide7.xml" Id="R38d665befad94f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5158af7e34b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3132061ca468a" /><Relationship Type="http://schemas.openxmlformats.org/officeDocument/2006/relationships/theme" Target="/ppt/slideMasters/theme/theme1.xml" Id="Rec45fa14daef45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33132061ca46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6f784be2146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8744a212a49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6e54c0a9544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2b02ccf2847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dbdfa90c947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4d27736c64f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615459f1642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VENDALEN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11 091 847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52 198 643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56 984 303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STABELL ERIKSEN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STABELL ERIKSEN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933 010 821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