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a2012af8a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54fc59dc64ad2"/>
  </p:sldMasterIdLst>
  <p:sldIdLst>
    <p:sldId xmlns:r="http://schemas.openxmlformats.org/officeDocument/2006/relationships" id="256" r:id="Rd714336bbb364e95"/>
    <p:sldId xmlns:r="http://schemas.openxmlformats.org/officeDocument/2006/relationships" id="257" r:id="R9c1545557df94bb6"/>
    <p:sldId xmlns:r="http://schemas.openxmlformats.org/officeDocument/2006/relationships" id="258" r:id="R846f587946b945d3"/>
    <p:sldId xmlns:r="http://schemas.openxmlformats.org/officeDocument/2006/relationships" id="259" r:id="R060a7a52df5f4ff5"/>
    <p:sldId xmlns:r="http://schemas.openxmlformats.org/officeDocument/2006/relationships" id="260" r:id="Re59250fca0204896"/>
    <p:sldId xmlns:r="http://schemas.openxmlformats.org/officeDocument/2006/relationships" id="261" r:id="R99375ca1259f45d2"/>
    <p:sldId xmlns:r="http://schemas.openxmlformats.org/officeDocument/2006/relationships" id="262" r:id="R5d914ad197ad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54fc59dc64ad2" /><Relationship Type="http://schemas.openxmlformats.org/officeDocument/2006/relationships/slide" Target="/ppt/slides/slide1.xml" Id="Rd714336bbb364e95" /><Relationship Type="http://schemas.openxmlformats.org/officeDocument/2006/relationships/slide" Target="/ppt/slides/slide2.xml" Id="R9c1545557df94bb6" /><Relationship Type="http://schemas.openxmlformats.org/officeDocument/2006/relationships/slide" Target="/ppt/slides/slide3.xml" Id="R846f587946b945d3" /><Relationship Type="http://schemas.openxmlformats.org/officeDocument/2006/relationships/slide" Target="/ppt/slides/slide4.xml" Id="R060a7a52df5f4ff5" /><Relationship Type="http://schemas.openxmlformats.org/officeDocument/2006/relationships/slide" Target="/ppt/slides/slide5.xml" Id="Re59250fca0204896" /><Relationship Type="http://schemas.openxmlformats.org/officeDocument/2006/relationships/slide" Target="/ppt/slides/slide6.xml" Id="R99375ca1259f45d2" /><Relationship Type="http://schemas.openxmlformats.org/officeDocument/2006/relationships/slide" Target="/ppt/slides/slide7.xml" Id="R5d914ad197ad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6557f5b2d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ba8c4d0114e4b" /><Relationship Type="http://schemas.openxmlformats.org/officeDocument/2006/relationships/theme" Target="/ppt/slideMasters/theme/theme1.xml" Id="Rb5a6b4614e0e48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ba8c4d011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884f49dd64c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485040f20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ce6625415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736bbb284c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9e85accb8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8b6975a5d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ccf670970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HAAVIK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Halvardshaugen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933 023 303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HAAVIK EIENDOM AS</a:t>
            </a:r>
          </a:p>
        </p:txBody>
      </p:sp>
    </p:spTree>
  </p:cSld>
  <p:clrMapOvr>
    <a:masterClrMapping xmlns:a="http://schemas.openxmlformats.org/drawingml/2006/main"/>
  </p:clrMapOvr>
</p:sld>
</file>