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542ab911b41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5fb2ccc19473c"/>
  </p:sldMasterIdLst>
  <p:sldIdLst>
    <p:sldId xmlns:r="http://schemas.openxmlformats.org/officeDocument/2006/relationships" id="256" r:id="R56c7b260074340ab"/>
    <p:sldId xmlns:r="http://schemas.openxmlformats.org/officeDocument/2006/relationships" id="257" r:id="R3afa22b1205b413e"/>
    <p:sldId xmlns:r="http://schemas.openxmlformats.org/officeDocument/2006/relationships" id="258" r:id="R9db4f482079c4d85"/>
    <p:sldId xmlns:r="http://schemas.openxmlformats.org/officeDocument/2006/relationships" id="259" r:id="Rba12a93ae0cb4230"/>
    <p:sldId xmlns:r="http://schemas.openxmlformats.org/officeDocument/2006/relationships" id="260" r:id="Rc2a4ec608d3e4165"/>
    <p:sldId xmlns:r="http://schemas.openxmlformats.org/officeDocument/2006/relationships" id="261" r:id="R70102d91290243c4"/>
    <p:sldId xmlns:r="http://schemas.openxmlformats.org/officeDocument/2006/relationships" id="262" r:id="Rd63bd8af0233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5fb2ccc19473c" /><Relationship Type="http://schemas.openxmlformats.org/officeDocument/2006/relationships/slide" Target="/ppt/slides/slide1.xml" Id="R56c7b260074340ab" /><Relationship Type="http://schemas.openxmlformats.org/officeDocument/2006/relationships/slide" Target="/ppt/slides/slide2.xml" Id="R3afa22b1205b413e" /><Relationship Type="http://schemas.openxmlformats.org/officeDocument/2006/relationships/slide" Target="/ppt/slides/slide3.xml" Id="R9db4f482079c4d85" /><Relationship Type="http://schemas.openxmlformats.org/officeDocument/2006/relationships/slide" Target="/ppt/slides/slide4.xml" Id="Rba12a93ae0cb4230" /><Relationship Type="http://schemas.openxmlformats.org/officeDocument/2006/relationships/slide" Target="/ppt/slides/slide5.xml" Id="Rc2a4ec608d3e4165" /><Relationship Type="http://schemas.openxmlformats.org/officeDocument/2006/relationships/slide" Target="/ppt/slides/slide6.xml" Id="R70102d91290243c4" /><Relationship Type="http://schemas.openxmlformats.org/officeDocument/2006/relationships/slide" Target="/ppt/slides/slide7.xml" Id="Rd63bd8af0233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8dfe994c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470a8e6f4774" /><Relationship Type="http://schemas.openxmlformats.org/officeDocument/2006/relationships/theme" Target="/ppt/slideMasters/theme/theme1.xml" Id="R7c1c58673529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e470a8e6f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e6201b14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fa1119ceb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2b278f2b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1930786cd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3fc1ce65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00f2794de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7b9640cc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ASKARA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ASKARA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8 108 532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2 509 027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DIANA HARISKA ISWANDARI ZALESKI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RIZKA BUDIMAN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933 037 800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ASKARA AS</a:t>
            </a:r>
          </a:p>
        </p:txBody>
      </p:sp>
    </p:spTree>
  </p:cSld>
  <p:clrMapOvr>
    <a:masterClrMapping xmlns:a="http://schemas.openxmlformats.org/drawingml/2006/main"/>
  </p:clrMapOvr>
</p:sld>
</file>