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b27fc5434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768b87d8004596"/>
  </p:sldMasterIdLst>
  <p:sldIdLst>
    <p:sldId xmlns:r="http://schemas.openxmlformats.org/officeDocument/2006/relationships" id="256" r:id="R4d64490d921a4b47"/>
    <p:sldId xmlns:r="http://schemas.openxmlformats.org/officeDocument/2006/relationships" id="257" r:id="R21374ce71a6747d4"/>
    <p:sldId xmlns:r="http://schemas.openxmlformats.org/officeDocument/2006/relationships" id="258" r:id="R07c1b64da0a84b30"/>
    <p:sldId xmlns:r="http://schemas.openxmlformats.org/officeDocument/2006/relationships" id="259" r:id="Rbde50c597e5645d5"/>
    <p:sldId xmlns:r="http://schemas.openxmlformats.org/officeDocument/2006/relationships" id="260" r:id="R674b4183ebff4788"/>
    <p:sldId xmlns:r="http://schemas.openxmlformats.org/officeDocument/2006/relationships" id="261" r:id="Re17f19c9d25f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68b87d8004596" /><Relationship Type="http://schemas.openxmlformats.org/officeDocument/2006/relationships/slide" Target="/ppt/slides/slide1.xml" Id="R4d64490d921a4b47" /><Relationship Type="http://schemas.openxmlformats.org/officeDocument/2006/relationships/slide" Target="/ppt/slides/slide2.xml" Id="R21374ce71a6747d4" /><Relationship Type="http://schemas.openxmlformats.org/officeDocument/2006/relationships/slide" Target="/ppt/slides/slide3.xml" Id="R07c1b64da0a84b30" /><Relationship Type="http://schemas.openxmlformats.org/officeDocument/2006/relationships/slide" Target="/ppt/slides/slide4.xml" Id="Rbde50c597e5645d5" /><Relationship Type="http://schemas.openxmlformats.org/officeDocument/2006/relationships/slide" Target="/ppt/slides/slide5.xml" Id="R674b4183ebff4788" /><Relationship Type="http://schemas.openxmlformats.org/officeDocument/2006/relationships/slide" Target="/ppt/slides/slide6.xml" Id="Re17f19c9d25f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ac9a18a1042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c21d6e2d4399" /><Relationship Type="http://schemas.openxmlformats.org/officeDocument/2006/relationships/theme" Target="/ppt/slideMasters/theme/theme1.xml" Id="R6d49140c53f242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4c21d6e2d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be8013d20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a822912b3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45a1f8fd6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8f7a65d0a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d1f8939bc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b37629acf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 FOTO OG FILMSTUDIO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FOTO OG FILMSTUDIO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 FOTO OG FILMSTUDIO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FOTO OG FILMSTUDIO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FOTO OG FILMSTUDIO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FOTO OG FILMSTUDIO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−665 486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FOTO OG FILMSTUDIO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Ullernchausséen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933 051 102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FOTO OG FILMSTUDIO AS</a:t>
            </a:r>
          </a:p>
        </p:txBody>
      </p:sp>
    </p:spTree>
  </p:cSld>
  <p:clrMapOvr>
    <a:masterClrMapping xmlns:a="http://schemas.openxmlformats.org/drawingml/2006/main"/>
  </p:clrMapOvr>
</p:sld>
</file>