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656a94d43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cddf6d7654bdb"/>
  </p:sldMasterIdLst>
  <p:sldIdLst>
    <p:sldId xmlns:r="http://schemas.openxmlformats.org/officeDocument/2006/relationships" id="256" r:id="Rd1126b54f00f400e"/>
    <p:sldId xmlns:r="http://schemas.openxmlformats.org/officeDocument/2006/relationships" id="257" r:id="R1d49570a2b364586"/>
    <p:sldId xmlns:r="http://schemas.openxmlformats.org/officeDocument/2006/relationships" id="258" r:id="R11f4c9b05bd74b2b"/>
    <p:sldId xmlns:r="http://schemas.openxmlformats.org/officeDocument/2006/relationships" id="259" r:id="R9525a33f4e38475a"/>
    <p:sldId xmlns:r="http://schemas.openxmlformats.org/officeDocument/2006/relationships" id="260" r:id="R64a10a1fe5c64bef"/>
    <p:sldId xmlns:r="http://schemas.openxmlformats.org/officeDocument/2006/relationships" id="261" r:id="Rd8a36db64ec9412f"/>
    <p:sldId xmlns:r="http://schemas.openxmlformats.org/officeDocument/2006/relationships" id="262" r:id="R75b57e601ee1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cddf6d7654bdb" /><Relationship Type="http://schemas.openxmlformats.org/officeDocument/2006/relationships/slide" Target="/ppt/slides/slide1.xml" Id="Rd1126b54f00f400e" /><Relationship Type="http://schemas.openxmlformats.org/officeDocument/2006/relationships/slide" Target="/ppt/slides/slide2.xml" Id="R1d49570a2b364586" /><Relationship Type="http://schemas.openxmlformats.org/officeDocument/2006/relationships/slide" Target="/ppt/slides/slide3.xml" Id="R11f4c9b05bd74b2b" /><Relationship Type="http://schemas.openxmlformats.org/officeDocument/2006/relationships/slide" Target="/ppt/slides/slide4.xml" Id="R9525a33f4e38475a" /><Relationship Type="http://schemas.openxmlformats.org/officeDocument/2006/relationships/slide" Target="/ppt/slides/slide5.xml" Id="R64a10a1fe5c64bef" /><Relationship Type="http://schemas.openxmlformats.org/officeDocument/2006/relationships/slide" Target="/ppt/slides/slide6.xml" Id="Rd8a36db64ec9412f" /><Relationship Type="http://schemas.openxmlformats.org/officeDocument/2006/relationships/slide" Target="/ppt/slides/slide7.xml" Id="R75b57e601ee1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f372fd7ac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a72468d974f02" /><Relationship Type="http://schemas.openxmlformats.org/officeDocument/2006/relationships/theme" Target="/ppt/slideMasters/theme/theme1.xml" Id="R1be67be54976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3a72468d97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9724794f8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1a567707c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1581c223644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9e1cfa2342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7c242300a45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91db940294b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6fe3a28d243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DKWM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DKWM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 MACIEJ WOZNIAK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DAWID JAN MATYJANOWSKI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