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1e0022e16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3d7049c2644803"/>
  </p:sldMasterIdLst>
  <p:sldIdLst>
    <p:sldId xmlns:r="http://schemas.openxmlformats.org/officeDocument/2006/relationships" id="256" r:id="R4958ed7996084deb"/>
    <p:sldId xmlns:r="http://schemas.openxmlformats.org/officeDocument/2006/relationships" id="257" r:id="R74f8f007a3d34170"/>
    <p:sldId xmlns:r="http://schemas.openxmlformats.org/officeDocument/2006/relationships" id="258" r:id="R4d5bd18e21d24d1d"/>
    <p:sldId xmlns:r="http://schemas.openxmlformats.org/officeDocument/2006/relationships" id="259" r:id="R7be0e1df8b0448cf"/>
    <p:sldId xmlns:r="http://schemas.openxmlformats.org/officeDocument/2006/relationships" id="260" r:id="R9735006c3fd24427"/>
    <p:sldId xmlns:r="http://schemas.openxmlformats.org/officeDocument/2006/relationships" id="261" r:id="R005bda189c71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3d7049c2644803" /><Relationship Type="http://schemas.openxmlformats.org/officeDocument/2006/relationships/slide" Target="/ppt/slides/slide1.xml" Id="R4958ed7996084deb" /><Relationship Type="http://schemas.openxmlformats.org/officeDocument/2006/relationships/slide" Target="/ppt/slides/slide2.xml" Id="R74f8f007a3d34170" /><Relationship Type="http://schemas.openxmlformats.org/officeDocument/2006/relationships/slide" Target="/ppt/slides/slide3.xml" Id="R4d5bd18e21d24d1d" /><Relationship Type="http://schemas.openxmlformats.org/officeDocument/2006/relationships/slide" Target="/ppt/slides/slide4.xml" Id="R7be0e1df8b0448cf" /><Relationship Type="http://schemas.openxmlformats.org/officeDocument/2006/relationships/slide" Target="/ppt/slides/slide5.xml" Id="R9735006c3fd24427" /><Relationship Type="http://schemas.openxmlformats.org/officeDocument/2006/relationships/slide" Target="/ppt/slides/slide6.xml" Id="R005bda189c71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998ba50bf4c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ab722a7fc4d13" /><Relationship Type="http://schemas.openxmlformats.org/officeDocument/2006/relationships/theme" Target="/ppt/slideMasters/theme/theme1.xml" Id="R287ee3b4a7d6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ab722a7fc4d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50522d142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173f4855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58cef5c74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1f944029e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bc0937b93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f5093f0e42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GRETHE ALMELAND ØKONOMI &amp; REGNSKAP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ALMELAND ØKONOMI &amp; REGNSKAP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1 051 387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Skagevegen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933 067 122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GRETHE ALMELAND ØKONOMI &amp; REGNSKAP</a:t>
            </a:r>
          </a:p>
        </p:txBody>
      </p:sp>
    </p:spTree>
  </p:cSld>
  <p:clrMapOvr>
    <a:masterClrMapping xmlns:a="http://schemas.openxmlformats.org/drawingml/2006/main"/>
  </p:clrMapOvr>
</p:sld>
</file>