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43a2a931646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a08e997f049e3"/>
  </p:sldMasterIdLst>
  <p:sldIdLst>
    <p:sldId xmlns:r="http://schemas.openxmlformats.org/officeDocument/2006/relationships" id="256" r:id="R77439028b7e34de5"/>
    <p:sldId xmlns:r="http://schemas.openxmlformats.org/officeDocument/2006/relationships" id="257" r:id="R8f81d25e628d439c"/>
    <p:sldId xmlns:r="http://schemas.openxmlformats.org/officeDocument/2006/relationships" id="258" r:id="Rdae0468931e54b3a"/>
    <p:sldId xmlns:r="http://schemas.openxmlformats.org/officeDocument/2006/relationships" id="259" r:id="R6f07352472f44207"/>
    <p:sldId xmlns:r="http://schemas.openxmlformats.org/officeDocument/2006/relationships" id="260" r:id="R353bc80867544f30"/>
    <p:sldId xmlns:r="http://schemas.openxmlformats.org/officeDocument/2006/relationships" id="261" r:id="R5b1a1ecfac264bc6"/>
    <p:sldId xmlns:r="http://schemas.openxmlformats.org/officeDocument/2006/relationships" id="262" r:id="R8b46f59603a441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a08e997f049e3" /><Relationship Type="http://schemas.openxmlformats.org/officeDocument/2006/relationships/slide" Target="/ppt/slides/slide1.xml" Id="R77439028b7e34de5" /><Relationship Type="http://schemas.openxmlformats.org/officeDocument/2006/relationships/slide" Target="/ppt/slides/slide2.xml" Id="R8f81d25e628d439c" /><Relationship Type="http://schemas.openxmlformats.org/officeDocument/2006/relationships/slide" Target="/ppt/slides/slide3.xml" Id="Rdae0468931e54b3a" /><Relationship Type="http://schemas.openxmlformats.org/officeDocument/2006/relationships/slide" Target="/ppt/slides/slide4.xml" Id="R6f07352472f44207" /><Relationship Type="http://schemas.openxmlformats.org/officeDocument/2006/relationships/slide" Target="/ppt/slides/slide5.xml" Id="R353bc80867544f30" /><Relationship Type="http://schemas.openxmlformats.org/officeDocument/2006/relationships/slide" Target="/ppt/slides/slide6.xml" Id="R5b1a1ecfac264bc6" /><Relationship Type="http://schemas.openxmlformats.org/officeDocument/2006/relationships/slide" Target="/ppt/slides/slide7.xml" Id="R8b46f59603a441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580d5ff7746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20d978f4646a4" /><Relationship Type="http://schemas.openxmlformats.org/officeDocument/2006/relationships/theme" Target="/ppt/slideMasters/theme/theme1.xml" Id="R1fd93b46ddae4b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720d978f4646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fdf20ca7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e1fcf90b149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de02454b9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991d341864d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9ae6d960f4d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e2b418ae44e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39230bad74e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SKJOLDHUS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SKJOLDHUS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SKJOLDHUS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SKJOLDHUS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SKJOLDHUS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SKJOLDHUS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653 116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SKJOLDHUS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SMØRBRØDSENTRALEN LAXEVAAG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SKJOLDHUS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Smørbrødsentralen AS, Sandbrekkevegen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5225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933 067 165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SKJOLDHUS</a:t>
            </a:r>
          </a:p>
        </p:txBody>
      </p:sp>
    </p:spTree>
  </p:cSld>
  <p:clrMapOvr>
    <a:masterClrMapping xmlns:a="http://schemas.openxmlformats.org/drawingml/2006/main"/>
  </p:clrMapOvr>
</p:sld>
</file>