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5177eee21e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68c0c4f084ad8"/>
  </p:sldMasterIdLst>
  <p:sldIdLst>
    <p:sldId xmlns:r="http://schemas.openxmlformats.org/officeDocument/2006/relationships" id="256" r:id="R7e557024ed1b443f"/>
    <p:sldId xmlns:r="http://schemas.openxmlformats.org/officeDocument/2006/relationships" id="257" r:id="R7465b6984b7f4fe7"/>
    <p:sldId xmlns:r="http://schemas.openxmlformats.org/officeDocument/2006/relationships" id="258" r:id="R49eca08dd7c64c1b"/>
    <p:sldId xmlns:r="http://schemas.openxmlformats.org/officeDocument/2006/relationships" id="259" r:id="R25efc77b06454eb8"/>
    <p:sldId xmlns:r="http://schemas.openxmlformats.org/officeDocument/2006/relationships" id="260" r:id="Rf4e1b98db0764e4d"/>
    <p:sldId xmlns:r="http://schemas.openxmlformats.org/officeDocument/2006/relationships" id="261" r:id="R8da5eb4e8dfa4e53"/>
    <p:sldId xmlns:r="http://schemas.openxmlformats.org/officeDocument/2006/relationships" id="262" r:id="R255640866d70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68c0c4f084ad8" /><Relationship Type="http://schemas.openxmlformats.org/officeDocument/2006/relationships/slide" Target="/ppt/slides/slide1.xml" Id="R7e557024ed1b443f" /><Relationship Type="http://schemas.openxmlformats.org/officeDocument/2006/relationships/slide" Target="/ppt/slides/slide2.xml" Id="R7465b6984b7f4fe7" /><Relationship Type="http://schemas.openxmlformats.org/officeDocument/2006/relationships/slide" Target="/ppt/slides/slide3.xml" Id="R49eca08dd7c64c1b" /><Relationship Type="http://schemas.openxmlformats.org/officeDocument/2006/relationships/slide" Target="/ppt/slides/slide4.xml" Id="R25efc77b06454eb8" /><Relationship Type="http://schemas.openxmlformats.org/officeDocument/2006/relationships/slide" Target="/ppt/slides/slide5.xml" Id="Rf4e1b98db0764e4d" /><Relationship Type="http://schemas.openxmlformats.org/officeDocument/2006/relationships/slide" Target="/ppt/slides/slide6.xml" Id="R8da5eb4e8dfa4e53" /><Relationship Type="http://schemas.openxmlformats.org/officeDocument/2006/relationships/slide" Target="/ppt/slides/slide7.xml" Id="R255640866d70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0a2a23b14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923ddd1aa4078" /><Relationship Type="http://schemas.openxmlformats.org/officeDocument/2006/relationships/theme" Target="/ppt/slideMasters/theme/theme1.xml" Id="R921ec7489adc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923ddd1aa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dbb04cd59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a70a397cc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84cb127cf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85b07c8b342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0089b1191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f87fdd5e4c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d8b3b5c71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 CONSULTING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2 263 778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1 748 384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1 515 426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Tjæresvingen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933 073 009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 CONSULTING AS</a:t>
            </a:r>
          </a:p>
        </p:txBody>
      </p:sp>
    </p:spTree>
  </p:cSld>
  <p:clrMapOvr>
    <a:masterClrMapping xmlns:a="http://schemas.openxmlformats.org/drawingml/2006/main"/>
  </p:clrMapOvr>
</p:sld>
</file>