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04fad8bb93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2cdb361b54d0c"/>
  </p:sldMasterIdLst>
  <p:sldIdLst>
    <p:sldId xmlns:r="http://schemas.openxmlformats.org/officeDocument/2006/relationships" id="256" r:id="R4fa7ddb8f4a64bdc"/>
    <p:sldId xmlns:r="http://schemas.openxmlformats.org/officeDocument/2006/relationships" id="257" r:id="Rc7292092cede4afd"/>
    <p:sldId xmlns:r="http://schemas.openxmlformats.org/officeDocument/2006/relationships" id="258" r:id="Rd3bf36aaed3e4507"/>
    <p:sldId xmlns:r="http://schemas.openxmlformats.org/officeDocument/2006/relationships" id="259" r:id="R871c5da0c3964120"/>
    <p:sldId xmlns:r="http://schemas.openxmlformats.org/officeDocument/2006/relationships" id="260" r:id="R12ec0a8736b641e7"/>
    <p:sldId xmlns:r="http://schemas.openxmlformats.org/officeDocument/2006/relationships" id="261" r:id="Rffdaff3c92b44df4"/>
    <p:sldId xmlns:r="http://schemas.openxmlformats.org/officeDocument/2006/relationships" id="262" r:id="R7be822f508b344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2cdb361b54d0c" /><Relationship Type="http://schemas.openxmlformats.org/officeDocument/2006/relationships/slide" Target="/ppt/slides/slide1.xml" Id="R4fa7ddb8f4a64bdc" /><Relationship Type="http://schemas.openxmlformats.org/officeDocument/2006/relationships/slide" Target="/ppt/slides/slide2.xml" Id="Rc7292092cede4afd" /><Relationship Type="http://schemas.openxmlformats.org/officeDocument/2006/relationships/slide" Target="/ppt/slides/slide3.xml" Id="Rd3bf36aaed3e4507" /><Relationship Type="http://schemas.openxmlformats.org/officeDocument/2006/relationships/slide" Target="/ppt/slides/slide4.xml" Id="R871c5da0c3964120" /><Relationship Type="http://schemas.openxmlformats.org/officeDocument/2006/relationships/slide" Target="/ppt/slides/slide5.xml" Id="R12ec0a8736b641e7" /><Relationship Type="http://schemas.openxmlformats.org/officeDocument/2006/relationships/slide" Target="/ppt/slides/slide6.xml" Id="Rffdaff3c92b44df4" /><Relationship Type="http://schemas.openxmlformats.org/officeDocument/2006/relationships/slide" Target="/ppt/slides/slide7.xml" Id="R7be822f508b344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185349ee0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000aaed75467c" /><Relationship Type="http://schemas.openxmlformats.org/officeDocument/2006/relationships/theme" Target="/ppt/slideMasters/theme/theme1.xml" Id="Rbc11f4e5c2244a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000aaed75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3e0eacc18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353455de747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5330d164b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9d6541058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32c902269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a3b91093c48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621cadac446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INNHOLDSPRODUSENT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INNHOLDSPRODUSENT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446 850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AUGESTAD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LIMI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KIM-ANDRE BERTIN NYMOEN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post@dininnholdsprodusent.no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dininnholdsprodusent.no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933 079 899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INNHOLDSPRODUSENT AS</a:t>
            </a:r>
          </a:p>
        </p:txBody>
      </p:sp>
    </p:spTree>
  </p:cSld>
  <p:clrMapOvr>
    <a:masterClrMapping xmlns:a="http://schemas.openxmlformats.org/drawingml/2006/main"/>
  </p:clrMapOvr>
</p:sld>
</file>