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c490ad59aa4d1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9c5b671fe14c28"/>
  </p:sldMasterIdLst>
  <p:sldIdLst>
    <p:sldId xmlns:r="http://schemas.openxmlformats.org/officeDocument/2006/relationships" id="256" r:id="Rf70e6296056c4d7a"/>
    <p:sldId xmlns:r="http://schemas.openxmlformats.org/officeDocument/2006/relationships" id="257" r:id="R6d1097105d4049ab"/>
    <p:sldId xmlns:r="http://schemas.openxmlformats.org/officeDocument/2006/relationships" id="258" r:id="R289b8a309f594c0e"/>
    <p:sldId xmlns:r="http://schemas.openxmlformats.org/officeDocument/2006/relationships" id="259" r:id="R8fbdf7b47b744ab1"/>
    <p:sldId xmlns:r="http://schemas.openxmlformats.org/officeDocument/2006/relationships" id="260" r:id="R04e3edb118204def"/>
    <p:sldId xmlns:r="http://schemas.openxmlformats.org/officeDocument/2006/relationships" id="261" r:id="Rd3bd1c82a49643f2"/>
    <p:sldId xmlns:r="http://schemas.openxmlformats.org/officeDocument/2006/relationships" id="262" r:id="R5b0f97847e2e45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9c5b671fe14c28" /><Relationship Type="http://schemas.openxmlformats.org/officeDocument/2006/relationships/slide" Target="/ppt/slides/slide1.xml" Id="Rf70e6296056c4d7a" /><Relationship Type="http://schemas.openxmlformats.org/officeDocument/2006/relationships/slide" Target="/ppt/slides/slide2.xml" Id="R6d1097105d4049ab" /><Relationship Type="http://schemas.openxmlformats.org/officeDocument/2006/relationships/slide" Target="/ppt/slides/slide3.xml" Id="R289b8a309f594c0e" /><Relationship Type="http://schemas.openxmlformats.org/officeDocument/2006/relationships/slide" Target="/ppt/slides/slide4.xml" Id="R8fbdf7b47b744ab1" /><Relationship Type="http://schemas.openxmlformats.org/officeDocument/2006/relationships/slide" Target="/ppt/slides/slide5.xml" Id="R04e3edb118204def" /><Relationship Type="http://schemas.openxmlformats.org/officeDocument/2006/relationships/slide" Target="/ppt/slides/slide6.xml" Id="Rd3bd1c82a49643f2" /><Relationship Type="http://schemas.openxmlformats.org/officeDocument/2006/relationships/slide" Target="/ppt/slides/slide7.xml" Id="R5b0f97847e2e45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33eff50ff43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40e1fc214d43a0" /><Relationship Type="http://schemas.openxmlformats.org/officeDocument/2006/relationships/theme" Target="/ppt/slideMasters/theme/theme1.xml" Id="R0899927857374c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40e1fc214d43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282e0f5a048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3afa56c7145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175e58d37a4f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c6f535a51242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0ae18e59a4e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2aa99b60df40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435e654cd41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MODIN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MODIN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406 184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480 253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2 505 653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KRONSTAD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Lingelemveien 65D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3225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933 111 520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MODIN INVEST AS</a:t>
            </a:r>
          </a:p>
        </p:txBody>
      </p:sp>
    </p:spTree>
  </p:cSld>
  <p:clrMapOvr>
    <a:masterClrMapping xmlns:a="http://schemas.openxmlformats.org/drawingml/2006/main"/>
  </p:clrMapOvr>
</p:sld>
</file>