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2e1449ea9f46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6d4e0c7c444a6"/>
  </p:sldMasterIdLst>
  <p:sldIdLst>
    <p:sldId xmlns:r="http://schemas.openxmlformats.org/officeDocument/2006/relationships" id="256" r:id="Rcb159b3e3caa44ee"/>
    <p:sldId xmlns:r="http://schemas.openxmlformats.org/officeDocument/2006/relationships" id="257" r:id="R015b67c5b16a456c"/>
    <p:sldId xmlns:r="http://schemas.openxmlformats.org/officeDocument/2006/relationships" id="258" r:id="Rdc469fe175ac4b65"/>
    <p:sldId xmlns:r="http://schemas.openxmlformats.org/officeDocument/2006/relationships" id="259" r:id="R5e8d096e5963483a"/>
    <p:sldId xmlns:r="http://schemas.openxmlformats.org/officeDocument/2006/relationships" id="260" r:id="Rabd98b360d0443e2"/>
    <p:sldId xmlns:r="http://schemas.openxmlformats.org/officeDocument/2006/relationships" id="261" r:id="Ra10dd4c044f840e3"/>
    <p:sldId xmlns:r="http://schemas.openxmlformats.org/officeDocument/2006/relationships" id="262" r:id="R27ad70159a384e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6d4e0c7c444a6" /><Relationship Type="http://schemas.openxmlformats.org/officeDocument/2006/relationships/slide" Target="/ppt/slides/slide1.xml" Id="Rcb159b3e3caa44ee" /><Relationship Type="http://schemas.openxmlformats.org/officeDocument/2006/relationships/slide" Target="/ppt/slides/slide2.xml" Id="R015b67c5b16a456c" /><Relationship Type="http://schemas.openxmlformats.org/officeDocument/2006/relationships/slide" Target="/ppt/slides/slide3.xml" Id="Rdc469fe175ac4b65" /><Relationship Type="http://schemas.openxmlformats.org/officeDocument/2006/relationships/slide" Target="/ppt/slides/slide4.xml" Id="R5e8d096e5963483a" /><Relationship Type="http://schemas.openxmlformats.org/officeDocument/2006/relationships/slide" Target="/ppt/slides/slide5.xml" Id="Rabd98b360d0443e2" /><Relationship Type="http://schemas.openxmlformats.org/officeDocument/2006/relationships/slide" Target="/ppt/slides/slide6.xml" Id="Ra10dd4c044f840e3" /><Relationship Type="http://schemas.openxmlformats.org/officeDocument/2006/relationships/slide" Target="/ppt/slides/slide7.xml" Id="R27ad70159a384e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cebe271264d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58aa474354115" /><Relationship Type="http://schemas.openxmlformats.org/officeDocument/2006/relationships/theme" Target="/ppt/slideMasters/theme/theme1.xml" Id="Rf25996dfc5eb42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958aa47435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c69dbcfd2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8422c067c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8d7b67a714f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845dac6644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9857c2431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f7cc507c645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a8b0573434f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ECHOES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ECHOES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ECHOES INVEST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ECHOES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ECHOES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ECHOES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705 886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3 464 351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ECHOES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GOALGETTER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HÅHEIM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ECHOES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Sæbøhaugen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933 119 092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ECHOES INVEST AS</a:t>
            </a:r>
          </a:p>
        </p:txBody>
      </p:sp>
    </p:spTree>
  </p:cSld>
  <p:clrMapOvr>
    <a:masterClrMapping xmlns:a="http://schemas.openxmlformats.org/drawingml/2006/main"/>
  </p:clrMapOvr>
</p:sld>
</file>