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d0a9955644f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e4b7174854b73"/>
  </p:sldMasterIdLst>
  <p:sldIdLst>
    <p:sldId xmlns:r="http://schemas.openxmlformats.org/officeDocument/2006/relationships" id="256" r:id="R16030886bab3400b"/>
    <p:sldId xmlns:r="http://schemas.openxmlformats.org/officeDocument/2006/relationships" id="257" r:id="R76287ea335904cb1"/>
    <p:sldId xmlns:r="http://schemas.openxmlformats.org/officeDocument/2006/relationships" id="258" r:id="R4872e7dcd3824a97"/>
    <p:sldId xmlns:r="http://schemas.openxmlformats.org/officeDocument/2006/relationships" id="259" r:id="R4dcb522f63424ddb"/>
    <p:sldId xmlns:r="http://schemas.openxmlformats.org/officeDocument/2006/relationships" id="260" r:id="R086d16a110af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e4b7174854b73" /><Relationship Type="http://schemas.openxmlformats.org/officeDocument/2006/relationships/slide" Target="/ppt/slides/slide1.xml" Id="R16030886bab3400b" /><Relationship Type="http://schemas.openxmlformats.org/officeDocument/2006/relationships/slide" Target="/ppt/slides/slide2.xml" Id="R76287ea335904cb1" /><Relationship Type="http://schemas.openxmlformats.org/officeDocument/2006/relationships/slide" Target="/ppt/slides/slide3.xml" Id="R4872e7dcd3824a97" /><Relationship Type="http://schemas.openxmlformats.org/officeDocument/2006/relationships/slide" Target="/ppt/slides/slide4.xml" Id="R4dcb522f63424ddb" /><Relationship Type="http://schemas.openxmlformats.org/officeDocument/2006/relationships/slide" Target="/ppt/slides/slide5.xml" Id="R086d16a110af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bea331981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f96dc92d748d5" /><Relationship Type="http://schemas.openxmlformats.org/officeDocument/2006/relationships/theme" Target="/ppt/slideMasters/theme/theme1.xml" Id="Rc917f6054ec1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f96dc92d748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33ea093e5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10d48478347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e5579148d47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f74de3832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dd026135342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DYRLEGEBILEN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DYRLEGEBILEN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DYRLEGEBILEN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DYRLEGEBILEN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DYRLEGEBILEN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DYRLEGEBILEN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933 120 821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DYRLEGEBILEN</a:t>
            </a:r>
          </a:p>
        </p:txBody>
      </p:sp>
    </p:spTree>
  </p:cSld>
  <p:clrMapOvr>
    <a:masterClrMapping xmlns:a="http://schemas.openxmlformats.org/drawingml/2006/main"/>
  </p:clrMapOvr>
</p:sld>
</file>