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9fac9e67d4b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de871fe78f408d"/>
  </p:sldMasterIdLst>
  <p:sldIdLst>
    <p:sldId xmlns:r="http://schemas.openxmlformats.org/officeDocument/2006/relationships" id="256" r:id="Rde91653d7cb64f8a"/>
    <p:sldId xmlns:r="http://schemas.openxmlformats.org/officeDocument/2006/relationships" id="257" r:id="R8cc1d4585c8647d3"/>
    <p:sldId xmlns:r="http://schemas.openxmlformats.org/officeDocument/2006/relationships" id="258" r:id="R72c8a21c8c80458b"/>
    <p:sldId xmlns:r="http://schemas.openxmlformats.org/officeDocument/2006/relationships" id="259" r:id="R716278965be74d9c"/>
    <p:sldId xmlns:r="http://schemas.openxmlformats.org/officeDocument/2006/relationships" id="260" r:id="R98d3469f71f34dae"/>
    <p:sldId xmlns:r="http://schemas.openxmlformats.org/officeDocument/2006/relationships" id="261" r:id="R012c486fc313408a"/>
    <p:sldId xmlns:r="http://schemas.openxmlformats.org/officeDocument/2006/relationships" id="262" r:id="R35e257e1f602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e871fe78f408d" /><Relationship Type="http://schemas.openxmlformats.org/officeDocument/2006/relationships/slide" Target="/ppt/slides/slide1.xml" Id="Rde91653d7cb64f8a" /><Relationship Type="http://schemas.openxmlformats.org/officeDocument/2006/relationships/slide" Target="/ppt/slides/slide2.xml" Id="R8cc1d4585c8647d3" /><Relationship Type="http://schemas.openxmlformats.org/officeDocument/2006/relationships/slide" Target="/ppt/slides/slide3.xml" Id="R72c8a21c8c80458b" /><Relationship Type="http://schemas.openxmlformats.org/officeDocument/2006/relationships/slide" Target="/ppt/slides/slide4.xml" Id="R716278965be74d9c" /><Relationship Type="http://schemas.openxmlformats.org/officeDocument/2006/relationships/slide" Target="/ppt/slides/slide5.xml" Id="R98d3469f71f34dae" /><Relationship Type="http://schemas.openxmlformats.org/officeDocument/2006/relationships/slide" Target="/ppt/slides/slide6.xml" Id="R012c486fc313408a" /><Relationship Type="http://schemas.openxmlformats.org/officeDocument/2006/relationships/slide" Target="/ppt/slides/slide7.xml" Id="R35e257e1f602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67eb05f00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5f9d0413c4846" /><Relationship Type="http://schemas.openxmlformats.org/officeDocument/2006/relationships/theme" Target="/ppt/slideMasters/theme/theme1.xml" Id="Rd57d4c2f21fa44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75f9d0413c48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de9b572da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c8a240b0f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d528b1e3e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815578881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bdf5fc24246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4f8da569d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63f8c535243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MAROT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1 264 113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2 791 567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KRISTINE OTTERLEI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ANDREAS BRUNVOLL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Fannestrandvegen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933 121 313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MAROT HOLDING AS</a:t>
            </a:r>
          </a:p>
        </p:txBody>
      </p:sp>
    </p:spTree>
  </p:cSld>
  <p:clrMapOvr>
    <a:masterClrMapping xmlns:a="http://schemas.openxmlformats.org/drawingml/2006/main"/>
  </p:clrMapOvr>
</p:sld>
</file>