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6f9ce286b840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65b058cdf8456d"/>
  </p:sldMasterIdLst>
  <p:sldIdLst>
    <p:sldId xmlns:r="http://schemas.openxmlformats.org/officeDocument/2006/relationships" id="256" r:id="R6551b4ace6de4666"/>
    <p:sldId xmlns:r="http://schemas.openxmlformats.org/officeDocument/2006/relationships" id="257" r:id="R421abd50ce5b4ed1"/>
    <p:sldId xmlns:r="http://schemas.openxmlformats.org/officeDocument/2006/relationships" id="258" r:id="R2c4f26a37ea74851"/>
    <p:sldId xmlns:r="http://schemas.openxmlformats.org/officeDocument/2006/relationships" id="259" r:id="Rde96df07e6f64502"/>
    <p:sldId xmlns:r="http://schemas.openxmlformats.org/officeDocument/2006/relationships" id="260" r:id="Re9a9bdcd8f0a4ed4"/>
    <p:sldId xmlns:r="http://schemas.openxmlformats.org/officeDocument/2006/relationships" id="261" r:id="R3cdb5374cd9c4faa"/>
    <p:sldId xmlns:r="http://schemas.openxmlformats.org/officeDocument/2006/relationships" id="262" r:id="R5543eb3d49114e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65b058cdf8456d" /><Relationship Type="http://schemas.openxmlformats.org/officeDocument/2006/relationships/slide" Target="/ppt/slides/slide1.xml" Id="R6551b4ace6de4666" /><Relationship Type="http://schemas.openxmlformats.org/officeDocument/2006/relationships/slide" Target="/ppt/slides/slide2.xml" Id="R421abd50ce5b4ed1" /><Relationship Type="http://schemas.openxmlformats.org/officeDocument/2006/relationships/slide" Target="/ppt/slides/slide3.xml" Id="R2c4f26a37ea74851" /><Relationship Type="http://schemas.openxmlformats.org/officeDocument/2006/relationships/slide" Target="/ppt/slides/slide4.xml" Id="Rde96df07e6f64502" /><Relationship Type="http://schemas.openxmlformats.org/officeDocument/2006/relationships/slide" Target="/ppt/slides/slide5.xml" Id="Re9a9bdcd8f0a4ed4" /><Relationship Type="http://schemas.openxmlformats.org/officeDocument/2006/relationships/slide" Target="/ppt/slides/slide6.xml" Id="R3cdb5374cd9c4faa" /><Relationship Type="http://schemas.openxmlformats.org/officeDocument/2006/relationships/slide" Target="/ppt/slides/slide7.xml" Id="R5543eb3d49114e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ba97f7cd824a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9431b9ff7a4196" /><Relationship Type="http://schemas.openxmlformats.org/officeDocument/2006/relationships/theme" Target="/ppt/slideMasters/theme/theme1.xml" Id="R512b8acc49d749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9431b9ff7a41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85778d761c42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9c79bba6824c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e385b8688644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14b840e65b4d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ea03f52b0247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8c8415cef54c9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3013c5b10643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 INVEST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−13 112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931 621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2 472 768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2 491 549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ULF NORE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Ulf Nore, Bruksenhetsnummer H0208, Hjalmar Johansens gate 314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9007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933 141 039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 INVEST AS</a:t>
            </a:r>
          </a:p>
        </p:txBody>
      </p:sp>
    </p:spTree>
  </p:cSld>
  <p:clrMapOvr>
    <a:masterClrMapping xmlns:a="http://schemas.openxmlformats.org/drawingml/2006/main"/>
  </p:clrMapOvr>
</p:sld>
</file>