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df6bf825bc46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a9dca8eba44462"/>
  </p:sldMasterIdLst>
  <p:sldIdLst>
    <p:sldId xmlns:r="http://schemas.openxmlformats.org/officeDocument/2006/relationships" id="256" r:id="Rd75aaf3061c54f59"/>
    <p:sldId xmlns:r="http://schemas.openxmlformats.org/officeDocument/2006/relationships" id="257" r:id="R485d6bc274114d9e"/>
    <p:sldId xmlns:r="http://schemas.openxmlformats.org/officeDocument/2006/relationships" id="258" r:id="R7374254d277f4aef"/>
    <p:sldId xmlns:r="http://schemas.openxmlformats.org/officeDocument/2006/relationships" id="259" r:id="R0bd35bc377594c7b"/>
    <p:sldId xmlns:r="http://schemas.openxmlformats.org/officeDocument/2006/relationships" id="260" r:id="R7afe14a82d6d4630"/>
    <p:sldId xmlns:r="http://schemas.openxmlformats.org/officeDocument/2006/relationships" id="261" r:id="R244a1304bf744f6a"/>
    <p:sldId xmlns:r="http://schemas.openxmlformats.org/officeDocument/2006/relationships" id="262" r:id="R0cd4054dc6e74f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a9dca8eba44462" /><Relationship Type="http://schemas.openxmlformats.org/officeDocument/2006/relationships/slide" Target="/ppt/slides/slide1.xml" Id="Rd75aaf3061c54f59" /><Relationship Type="http://schemas.openxmlformats.org/officeDocument/2006/relationships/slide" Target="/ppt/slides/slide2.xml" Id="R485d6bc274114d9e" /><Relationship Type="http://schemas.openxmlformats.org/officeDocument/2006/relationships/slide" Target="/ppt/slides/slide3.xml" Id="R7374254d277f4aef" /><Relationship Type="http://schemas.openxmlformats.org/officeDocument/2006/relationships/slide" Target="/ppt/slides/slide4.xml" Id="R0bd35bc377594c7b" /><Relationship Type="http://schemas.openxmlformats.org/officeDocument/2006/relationships/slide" Target="/ppt/slides/slide5.xml" Id="R7afe14a82d6d4630" /><Relationship Type="http://schemas.openxmlformats.org/officeDocument/2006/relationships/slide" Target="/ppt/slides/slide6.xml" Id="R244a1304bf744f6a" /><Relationship Type="http://schemas.openxmlformats.org/officeDocument/2006/relationships/slide" Target="/ppt/slides/slide7.xml" Id="R0cd4054dc6e74f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22a67f3fa943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6019f0c0940bb" /><Relationship Type="http://schemas.openxmlformats.org/officeDocument/2006/relationships/theme" Target="/ppt/slideMasters/theme/theme1.xml" Id="Reebab78edf284f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06019f0c0940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e5a5157394d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a7f9a5d124b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cea10af2c45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f7798f0b840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353cd68a043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2073373404b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bdeb27c1f4d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KORALL AS ble etablert [år] og holder til i Balestrand.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683 792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−214 953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−219 164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−189 166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319 108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BERSTAD SANDE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6899 Balestrand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geirberstadsande@gmail.com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933 144 607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KORALL AS</a:t>
            </a:r>
          </a:p>
        </p:txBody>
      </p:sp>
    </p:spTree>
  </p:cSld>
  <p:clrMapOvr>
    <a:masterClrMapping xmlns:a="http://schemas.openxmlformats.org/drawingml/2006/main"/>
  </p:clrMapOvr>
</p:sld>
</file>