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61e8aa463a428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8d391003dc4d51"/>
  </p:sldMasterIdLst>
  <p:sldIdLst>
    <p:sldId xmlns:r="http://schemas.openxmlformats.org/officeDocument/2006/relationships" id="256" r:id="R3ecf35e4344e4a62"/>
    <p:sldId xmlns:r="http://schemas.openxmlformats.org/officeDocument/2006/relationships" id="257" r:id="R40999bc8b2674590"/>
    <p:sldId xmlns:r="http://schemas.openxmlformats.org/officeDocument/2006/relationships" id="258" r:id="R471c9b794c1d43da"/>
    <p:sldId xmlns:r="http://schemas.openxmlformats.org/officeDocument/2006/relationships" id="259" r:id="Red749423ddb04423"/>
    <p:sldId xmlns:r="http://schemas.openxmlformats.org/officeDocument/2006/relationships" id="260" r:id="R8c0c860b7da54e44"/>
    <p:sldId xmlns:r="http://schemas.openxmlformats.org/officeDocument/2006/relationships" id="261" r:id="Ra3640effe3a145fc"/>
    <p:sldId xmlns:r="http://schemas.openxmlformats.org/officeDocument/2006/relationships" id="262" r:id="R24512c3618b1480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8d391003dc4d51" /><Relationship Type="http://schemas.openxmlformats.org/officeDocument/2006/relationships/slide" Target="/ppt/slides/slide1.xml" Id="R3ecf35e4344e4a62" /><Relationship Type="http://schemas.openxmlformats.org/officeDocument/2006/relationships/slide" Target="/ppt/slides/slide2.xml" Id="R40999bc8b2674590" /><Relationship Type="http://schemas.openxmlformats.org/officeDocument/2006/relationships/slide" Target="/ppt/slides/slide3.xml" Id="R471c9b794c1d43da" /><Relationship Type="http://schemas.openxmlformats.org/officeDocument/2006/relationships/slide" Target="/ppt/slides/slide4.xml" Id="Red749423ddb04423" /><Relationship Type="http://schemas.openxmlformats.org/officeDocument/2006/relationships/slide" Target="/ppt/slides/slide5.xml" Id="R8c0c860b7da54e44" /><Relationship Type="http://schemas.openxmlformats.org/officeDocument/2006/relationships/slide" Target="/ppt/slides/slide6.xml" Id="Ra3640effe3a145fc" /><Relationship Type="http://schemas.openxmlformats.org/officeDocument/2006/relationships/slide" Target="/ppt/slides/slide7.xml" Id="R24512c3618b1480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fac361625343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c4f28e7760495a" /><Relationship Type="http://schemas.openxmlformats.org/officeDocument/2006/relationships/theme" Target="/ppt/slideMasters/theme/theme1.xml" Id="R0141a26b69ad40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c4f28e7760495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c489ebb1a148f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d821ac5c664c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ce3a24d9dd487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22eecf1d44ba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c4553e9f3b4b6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cd195ca8944ec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e91bcb165943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KORALL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KORALL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KORALL AS ble etablert [år] og holder til i Balestrand.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KORALL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KORALL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KORALL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683 792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−214 953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−219 164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−189 166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319 108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KORALL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BERSTAD SANDE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KORALL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6899 Balestrand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geirberstadsande@gmail.com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933 144 607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KORALL AS</a:t>
            </a:r>
          </a:p>
        </p:txBody>
      </p:sp>
    </p:spTree>
  </p:cSld>
  <p:clrMapOvr>
    <a:masterClrMapping xmlns:a="http://schemas.openxmlformats.org/drawingml/2006/main"/>
  </p:clrMapOvr>
</p:sld>
</file>