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ca199f088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b6fa77a20410f"/>
  </p:sldMasterIdLst>
  <p:sldIdLst>
    <p:sldId xmlns:r="http://schemas.openxmlformats.org/officeDocument/2006/relationships" id="256" r:id="Raec5ebb69cd041ca"/>
    <p:sldId xmlns:r="http://schemas.openxmlformats.org/officeDocument/2006/relationships" id="257" r:id="Rf2ecdde8c7644502"/>
    <p:sldId xmlns:r="http://schemas.openxmlformats.org/officeDocument/2006/relationships" id="258" r:id="Re2ed984ebb5349ff"/>
    <p:sldId xmlns:r="http://schemas.openxmlformats.org/officeDocument/2006/relationships" id="259" r:id="Redb16e8feffb4a35"/>
    <p:sldId xmlns:r="http://schemas.openxmlformats.org/officeDocument/2006/relationships" id="260" r:id="R0e4c0b2143544204"/>
    <p:sldId xmlns:r="http://schemas.openxmlformats.org/officeDocument/2006/relationships" id="261" r:id="R5ed04e563dc942c2"/>
    <p:sldId xmlns:r="http://schemas.openxmlformats.org/officeDocument/2006/relationships" id="262" r:id="R5ff4ed71fcd8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b6fa77a20410f" /><Relationship Type="http://schemas.openxmlformats.org/officeDocument/2006/relationships/slide" Target="/ppt/slides/slide1.xml" Id="Raec5ebb69cd041ca" /><Relationship Type="http://schemas.openxmlformats.org/officeDocument/2006/relationships/slide" Target="/ppt/slides/slide2.xml" Id="Rf2ecdde8c7644502" /><Relationship Type="http://schemas.openxmlformats.org/officeDocument/2006/relationships/slide" Target="/ppt/slides/slide3.xml" Id="Re2ed984ebb5349ff" /><Relationship Type="http://schemas.openxmlformats.org/officeDocument/2006/relationships/slide" Target="/ppt/slides/slide4.xml" Id="Redb16e8feffb4a35" /><Relationship Type="http://schemas.openxmlformats.org/officeDocument/2006/relationships/slide" Target="/ppt/slides/slide5.xml" Id="R0e4c0b2143544204" /><Relationship Type="http://schemas.openxmlformats.org/officeDocument/2006/relationships/slide" Target="/ppt/slides/slide6.xml" Id="R5ed04e563dc942c2" /><Relationship Type="http://schemas.openxmlformats.org/officeDocument/2006/relationships/slide" Target="/ppt/slides/slide7.xml" Id="R5ff4ed71fcd8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c3402e362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e40ac10424610" /><Relationship Type="http://schemas.openxmlformats.org/officeDocument/2006/relationships/theme" Target="/ppt/slideMasters/theme/theme1.xml" Id="R54fc708c3a27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e40ac1042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d181e8692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7e75d094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8e4a4ea1f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3c57c2bd2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ef505cb7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e1f216b442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c0aedf4c0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KORALL AS ble etablert [år] og holder til i Balestrand.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319 108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BERSTAD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6899 Balestrand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geirberstadsande@gmail.com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