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a2301c7544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7281c76314b0e"/>
  </p:sldMasterIdLst>
  <p:sldIdLst>
    <p:sldId xmlns:r="http://schemas.openxmlformats.org/officeDocument/2006/relationships" id="256" r:id="Rb462d94d921b4d5a"/>
    <p:sldId xmlns:r="http://schemas.openxmlformats.org/officeDocument/2006/relationships" id="257" r:id="Rc6cd0c816dcf4358"/>
    <p:sldId xmlns:r="http://schemas.openxmlformats.org/officeDocument/2006/relationships" id="258" r:id="Rfdaa342c36f3402b"/>
    <p:sldId xmlns:r="http://schemas.openxmlformats.org/officeDocument/2006/relationships" id="259" r:id="Rc41084e123314a3b"/>
    <p:sldId xmlns:r="http://schemas.openxmlformats.org/officeDocument/2006/relationships" id="260" r:id="R6bc9e14d14034402"/>
    <p:sldId xmlns:r="http://schemas.openxmlformats.org/officeDocument/2006/relationships" id="261" r:id="R8b790fa153a248aa"/>
    <p:sldId xmlns:r="http://schemas.openxmlformats.org/officeDocument/2006/relationships" id="262" r:id="R681536c8fadb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7281c76314b0e" /><Relationship Type="http://schemas.openxmlformats.org/officeDocument/2006/relationships/slide" Target="/ppt/slides/slide1.xml" Id="Rb462d94d921b4d5a" /><Relationship Type="http://schemas.openxmlformats.org/officeDocument/2006/relationships/slide" Target="/ppt/slides/slide2.xml" Id="Rc6cd0c816dcf4358" /><Relationship Type="http://schemas.openxmlformats.org/officeDocument/2006/relationships/slide" Target="/ppt/slides/slide3.xml" Id="Rfdaa342c36f3402b" /><Relationship Type="http://schemas.openxmlformats.org/officeDocument/2006/relationships/slide" Target="/ppt/slides/slide4.xml" Id="Rc41084e123314a3b" /><Relationship Type="http://schemas.openxmlformats.org/officeDocument/2006/relationships/slide" Target="/ppt/slides/slide5.xml" Id="R6bc9e14d14034402" /><Relationship Type="http://schemas.openxmlformats.org/officeDocument/2006/relationships/slide" Target="/ppt/slides/slide6.xml" Id="R8b790fa153a248aa" /><Relationship Type="http://schemas.openxmlformats.org/officeDocument/2006/relationships/slide" Target="/ppt/slides/slide7.xml" Id="R681536c8fadb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0406b5cdd42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51ded0b124e71" /><Relationship Type="http://schemas.openxmlformats.org/officeDocument/2006/relationships/theme" Target="/ppt/slideMasters/theme/theme1.xml" Id="R073042315302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51ded0b12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ceacbfb9a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2b51c8d3e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70abc3edb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b3a3bf704d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6a39a597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9d397a25449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945d87fb447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ENERGY COMPANY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ENERGY COMPANY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−159 825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12 293 686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120 757 251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120 950 379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Frøytunveien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933 145 794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ENERGY COMPANY AS</a:t>
            </a:r>
          </a:p>
        </p:txBody>
      </p:sp>
    </p:spTree>
  </p:cSld>
  <p:clrMapOvr>
    <a:masterClrMapping xmlns:a="http://schemas.openxmlformats.org/drawingml/2006/main"/>
  </p:clrMapOvr>
</p:sld>
</file>