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4e1c3d4b045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085ae0b044de9"/>
  </p:sldMasterIdLst>
  <p:sldIdLst>
    <p:sldId xmlns:r="http://schemas.openxmlformats.org/officeDocument/2006/relationships" id="256" r:id="Re81f90322cac4f19"/>
    <p:sldId xmlns:r="http://schemas.openxmlformats.org/officeDocument/2006/relationships" id="257" r:id="Red6628fce9de4e19"/>
    <p:sldId xmlns:r="http://schemas.openxmlformats.org/officeDocument/2006/relationships" id="258" r:id="Rfc93e36347274062"/>
    <p:sldId xmlns:r="http://schemas.openxmlformats.org/officeDocument/2006/relationships" id="259" r:id="Rd3309fe53d5a48ad"/>
    <p:sldId xmlns:r="http://schemas.openxmlformats.org/officeDocument/2006/relationships" id="260" r:id="Rfbea528b92f746b0"/>
    <p:sldId xmlns:r="http://schemas.openxmlformats.org/officeDocument/2006/relationships" id="261" r:id="R9364609518c047ec"/>
    <p:sldId xmlns:r="http://schemas.openxmlformats.org/officeDocument/2006/relationships" id="262" r:id="Rfe3a40147d9f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085ae0b044de9" /><Relationship Type="http://schemas.openxmlformats.org/officeDocument/2006/relationships/slide" Target="/ppt/slides/slide1.xml" Id="Re81f90322cac4f19" /><Relationship Type="http://schemas.openxmlformats.org/officeDocument/2006/relationships/slide" Target="/ppt/slides/slide2.xml" Id="Red6628fce9de4e19" /><Relationship Type="http://schemas.openxmlformats.org/officeDocument/2006/relationships/slide" Target="/ppt/slides/slide3.xml" Id="Rfc93e36347274062" /><Relationship Type="http://schemas.openxmlformats.org/officeDocument/2006/relationships/slide" Target="/ppt/slides/slide4.xml" Id="Rd3309fe53d5a48ad" /><Relationship Type="http://schemas.openxmlformats.org/officeDocument/2006/relationships/slide" Target="/ppt/slides/slide5.xml" Id="Rfbea528b92f746b0" /><Relationship Type="http://schemas.openxmlformats.org/officeDocument/2006/relationships/slide" Target="/ppt/slides/slide6.xml" Id="R9364609518c047ec" /><Relationship Type="http://schemas.openxmlformats.org/officeDocument/2006/relationships/slide" Target="/ppt/slides/slide7.xml" Id="Rfe3a40147d9f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b42089c4545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12c81d0b6416f" /><Relationship Type="http://schemas.openxmlformats.org/officeDocument/2006/relationships/theme" Target="/ppt/slideMasters/theme/theme1.xml" Id="Rc0c5c170f9f0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12c81d0b641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64c80bade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4d02f68c2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3c7f7938d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e9a02a18e4f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f7abe1105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bf5fc89334e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d5e0b6f29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CMM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 hageby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933 146 766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