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4795b5dc154d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99a5065dce4d1a"/>
  </p:sldMasterIdLst>
  <p:sldIdLst>
    <p:sldId xmlns:r="http://schemas.openxmlformats.org/officeDocument/2006/relationships" id="256" r:id="Re7446a8944dc4c97"/>
    <p:sldId xmlns:r="http://schemas.openxmlformats.org/officeDocument/2006/relationships" id="257" r:id="Rdd6283a1e1714742"/>
    <p:sldId xmlns:r="http://schemas.openxmlformats.org/officeDocument/2006/relationships" id="258" r:id="Rd4bda9197dd54aa5"/>
    <p:sldId xmlns:r="http://schemas.openxmlformats.org/officeDocument/2006/relationships" id="259" r:id="R3971b80a28c14d86"/>
    <p:sldId xmlns:r="http://schemas.openxmlformats.org/officeDocument/2006/relationships" id="260" r:id="R15bb07428b3a4088"/>
    <p:sldId xmlns:r="http://schemas.openxmlformats.org/officeDocument/2006/relationships" id="261" r:id="R38b32b66520442b6"/>
    <p:sldId xmlns:r="http://schemas.openxmlformats.org/officeDocument/2006/relationships" id="262" r:id="Rd746307b1c4c49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99a5065dce4d1a" /><Relationship Type="http://schemas.openxmlformats.org/officeDocument/2006/relationships/slide" Target="/ppt/slides/slide1.xml" Id="Re7446a8944dc4c97" /><Relationship Type="http://schemas.openxmlformats.org/officeDocument/2006/relationships/slide" Target="/ppt/slides/slide2.xml" Id="Rdd6283a1e1714742" /><Relationship Type="http://schemas.openxmlformats.org/officeDocument/2006/relationships/slide" Target="/ppt/slides/slide3.xml" Id="Rd4bda9197dd54aa5" /><Relationship Type="http://schemas.openxmlformats.org/officeDocument/2006/relationships/slide" Target="/ppt/slides/slide4.xml" Id="R3971b80a28c14d86" /><Relationship Type="http://schemas.openxmlformats.org/officeDocument/2006/relationships/slide" Target="/ppt/slides/slide5.xml" Id="R15bb07428b3a4088" /><Relationship Type="http://schemas.openxmlformats.org/officeDocument/2006/relationships/slide" Target="/ppt/slides/slide6.xml" Id="R38b32b66520442b6" /><Relationship Type="http://schemas.openxmlformats.org/officeDocument/2006/relationships/slide" Target="/ppt/slides/slide7.xml" Id="Rd746307b1c4c49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32bd3b11ed4a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b17136abc4d78" /><Relationship Type="http://schemas.openxmlformats.org/officeDocument/2006/relationships/theme" Target="/ppt/slideMasters/theme/theme1.xml" Id="R932a8705624e4d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5b17136abc4d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0d960f9ad45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885cc12a340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8e5471b5146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0c12dde3742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b3dec08c849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b70f1259643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7966865e347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FRITZØE NXT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FRITZØE NXT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FRITZØE NXT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FRITZØE NXT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FRITZØE NXT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FRITZØE NXT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−651 420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−6 450 378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222 437 042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267 028 783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FRITZØE NXT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TRESCHOW-FRITZØE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FRITZØE NXT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933 150 615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FRITZØE NXT AS</a:t>
            </a:r>
          </a:p>
        </p:txBody>
      </p:sp>
    </p:spTree>
  </p:cSld>
  <p:clrMapOvr>
    <a:masterClrMapping xmlns:a="http://schemas.openxmlformats.org/drawingml/2006/main"/>
  </p:clrMapOvr>
</p:sld>
</file>