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898c735b1741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e96f05530442f1"/>
  </p:sldMasterIdLst>
  <p:sldIdLst>
    <p:sldId xmlns:r="http://schemas.openxmlformats.org/officeDocument/2006/relationships" id="256" r:id="Re518dea812ba42af"/>
    <p:sldId xmlns:r="http://schemas.openxmlformats.org/officeDocument/2006/relationships" id="257" r:id="R02e2efa8e4fa4298"/>
    <p:sldId xmlns:r="http://schemas.openxmlformats.org/officeDocument/2006/relationships" id="258" r:id="Ree7bda1a0d244dac"/>
    <p:sldId xmlns:r="http://schemas.openxmlformats.org/officeDocument/2006/relationships" id="259" r:id="R9b08103e16164c33"/>
    <p:sldId xmlns:r="http://schemas.openxmlformats.org/officeDocument/2006/relationships" id="260" r:id="R0512650a58124ee2"/>
    <p:sldId xmlns:r="http://schemas.openxmlformats.org/officeDocument/2006/relationships" id="261" r:id="R1fd91ef0cce64bb9"/>
    <p:sldId xmlns:r="http://schemas.openxmlformats.org/officeDocument/2006/relationships" id="262" r:id="Rdc86ed1d60ba48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e96f05530442f1" /><Relationship Type="http://schemas.openxmlformats.org/officeDocument/2006/relationships/slide" Target="/ppt/slides/slide1.xml" Id="Re518dea812ba42af" /><Relationship Type="http://schemas.openxmlformats.org/officeDocument/2006/relationships/slide" Target="/ppt/slides/slide2.xml" Id="R02e2efa8e4fa4298" /><Relationship Type="http://schemas.openxmlformats.org/officeDocument/2006/relationships/slide" Target="/ppt/slides/slide3.xml" Id="Ree7bda1a0d244dac" /><Relationship Type="http://schemas.openxmlformats.org/officeDocument/2006/relationships/slide" Target="/ppt/slides/slide4.xml" Id="R9b08103e16164c33" /><Relationship Type="http://schemas.openxmlformats.org/officeDocument/2006/relationships/slide" Target="/ppt/slides/slide5.xml" Id="R0512650a58124ee2" /><Relationship Type="http://schemas.openxmlformats.org/officeDocument/2006/relationships/slide" Target="/ppt/slides/slide6.xml" Id="R1fd91ef0cce64bb9" /><Relationship Type="http://schemas.openxmlformats.org/officeDocument/2006/relationships/slide" Target="/ppt/slides/slide7.xml" Id="Rdc86ed1d60ba48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b0645a0a9749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e3d98977a49e4" /><Relationship Type="http://schemas.openxmlformats.org/officeDocument/2006/relationships/theme" Target="/ppt/slideMasters/theme/theme1.xml" Id="R491f25f5772c43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fe3d98977a49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48a89c24148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4c3f66a5e48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97c71014e45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b4fd4a2c549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7c0dba84e4b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3ed43d31942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b45eccba844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GREFUR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GREFUR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KAURIN HAUKENES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Laksavikvegen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5354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933 167 321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GREFUR AS</a:t>
            </a:r>
          </a:p>
        </p:txBody>
      </p:sp>
    </p:spTree>
  </p:cSld>
  <p:clrMapOvr>
    <a:masterClrMapping xmlns:a="http://schemas.openxmlformats.org/drawingml/2006/main"/>
  </p:clrMapOvr>
</p:sld>
</file>