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c98eab3f0148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e1e71b0b16454c"/>
  </p:sldMasterIdLst>
  <p:sldIdLst>
    <p:sldId xmlns:r="http://schemas.openxmlformats.org/officeDocument/2006/relationships" id="256" r:id="R8958be7da64e45bb"/>
    <p:sldId xmlns:r="http://schemas.openxmlformats.org/officeDocument/2006/relationships" id="257" r:id="R908618e651504242"/>
    <p:sldId xmlns:r="http://schemas.openxmlformats.org/officeDocument/2006/relationships" id="258" r:id="R91ea2c8161514528"/>
    <p:sldId xmlns:r="http://schemas.openxmlformats.org/officeDocument/2006/relationships" id="259" r:id="R0c51beb753374acc"/>
    <p:sldId xmlns:r="http://schemas.openxmlformats.org/officeDocument/2006/relationships" id="260" r:id="Rd84bc2e7cc6a4e10"/>
    <p:sldId xmlns:r="http://schemas.openxmlformats.org/officeDocument/2006/relationships" id="261" r:id="R94105df116504e29"/>
    <p:sldId xmlns:r="http://schemas.openxmlformats.org/officeDocument/2006/relationships" id="262" r:id="R322ce1ed1f8d42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1e71b0b16454c" /><Relationship Type="http://schemas.openxmlformats.org/officeDocument/2006/relationships/slide" Target="/ppt/slides/slide1.xml" Id="R8958be7da64e45bb" /><Relationship Type="http://schemas.openxmlformats.org/officeDocument/2006/relationships/slide" Target="/ppt/slides/slide2.xml" Id="R908618e651504242" /><Relationship Type="http://schemas.openxmlformats.org/officeDocument/2006/relationships/slide" Target="/ppt/slides/slide3.xml" Id="R91ea2c8161514528" /><Relationship Type="http://schemas.openxmlformats.org/officeDocument/2006/relationships/slide" Target="/ppt/slides/slide4.xml" Id="R0c51beb753374acc" /><Relationship Type="http://schemas.openxmlformats.org/officeDocument/2006/relationships/slide" Target="/ppt/slides/slide5.xml" Id="Rd84bc2e7cc6a4e10" /><Relationship Type="http://schemas.openxmlformats.org/officeDocument/2006/relationships/slide" Target="/ppt/slides/slide6.xml" Id="R94105df116504e29" /><Relationship Type="http://schemas.openxmlformats.org/officeDocument/2006/relationships/slide" Target="/ppt/slides/slide7.xml" Id="R322ce1ed1f8d42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21705dddc40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c63cc71f34f82" /><Relationship Type="http://schemas.openxmlformats.org/officeDocument/2006/relationships/theme" Target="/ppt/slideMasters/theme/theme1.xml" Id="R83ef7c769b09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8c63cc71f34f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431f72895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4df4293df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2428cdba2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619a9122442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a5ba88d2947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1f3473a3341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f66742490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X&amp;Y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X&amp;Y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X&amp;Y CONSULTING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X&amp;Y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X&amp;Y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X&amp;Y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164 351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X&amp;Y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FAGERHEIM CONSULTING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X&amp;Y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933 171 620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X&amp;Y CONSULTING AS</a:t>
            </a:r>
          </a:p>
        </p:txBody>
      </p:sp>
    </p:spTree>
  </p:cSld>
  <p:clrMapOvr>
    <a:masterClrMapping xmlns:a="http://schemas.openxmlformats.org/drawingml/2006/main"/>
  </p:clrMapOvr>
</p:sld>
</file>