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be7a708ae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494c7ab30456a"/>
  </p:sldMasterIdLst>
  <p:sldIdLst>
    <p:sldId xmlns:r="http://schemas.openxmlformats.org/officeDocument/2006/relationships" id="256" r:id="R2a3c156b5bdf4c88"/>
    <p:sldId xmlns:r="http://schemas.openxmlformats.org/officeDocument/2006/relationships" id="257" r:id="R6afc5af0ed864b25"/>
    <p:sldId xmlns:r="http://schemas.openxmlformats.org/officeDocument/2006/relationships" id="258" r:id="Re4f8438e0b5049e8"/>
    <p:sldId xmlns:r="http://schemas.openxmlformats.org/officeDocument/2006/relationships" id="259" r:id="R2690149e0a7a46b3"/>
    <p:sldId xmlns:r="http://schemas.openxmlformats.org/officeDocument/2006/relationships" id="260" r:id="R5cd2f43959f844f4"/>
    <p:sldId xmlns:r="http://schemas.openxmlformats.org/officeDocument/2006/relationships" id="261" r:id="R419c5b8dec204b39"/>
    <p:sldId xmlns:r="http://schemas.openxmlformats.org/officeDocument/2006/relationships" id="262" r:id="R9e76ddffcfb347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494c7ab30456a" /><Relationship Type="http://schemas.openxmlformats.org/officeDocument/2006/relationships/slide" Target="/ppt/slides/slide1.xml" Id="R2a3c156b5bdf4c88" /><Relationship Type="http://schemas.openxmlformats.org/officeDocument/2006/relationships/slide" Target="/ppt/slides/slide2.xml" Id="R6afc5af0ed864b25" /><Relationship Type="http://schemas.openxmlformats.org/officeDocument/2006/relationships/slide" Target="/ppt/slides/slide3.xml" Id="Re4f8438e0b5049e8" /><Relationship Type="http://schemas.openxmlformats.org/officeDocument/2006/relationships/slide" Target="/ppt/slides/slide4.xml" Id="R2690149e0a7a46b3" /><Relationship Type="http://schemas.openxmlformats.org/officeDocument/2006/relationships/slide" Target="/ppt/slides/slide5.xml" Id="R5cd2f43959f844f4" /><Relationship Type="http://schemas.openxmlformats.org/officeDocument/2006/relationships/slide" Target="/ppt/slides/slide6.xml" Id="R419c5b8dec204b39" /><Relationship Type="http://schemas.openxmlformats.org/officeDocument/2006/relationships/slide" Target="/ppt/slides/slide7.xml" Id="R9e76ddffcfb347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7ac4e5c54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85801015f4c36" /><Relationship Type="http://schemas.openxmlformats.org/officeDocument/2006/relationships/theme" Target="/ppt/slideMasters/theme/theme1.xml" Id="Re2c1b8328b10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85801015f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0597e01d7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e4ffa5524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51cf73325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ddffdd0a8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76e7b6093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7d8c1c67e4c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0979589a9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BILUTLEIE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17 401 053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−128 412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4 370 426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Røykenveien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post@askerbilutleie.no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