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ebd14274ac40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d9f58feb504e26"/>
  </p:sldMasterIdLst>
  <p:sldIdLst>
    <p:sldId xmlns:r="http://schemas.openxmlformats.org/officeDocument/2006/relationships" id="256" r:id="Rdf8a83566f4843b8"/>
    <p:sldId xmlns:r="http://schemas.openxmlformats.org/officeDocument/2006/relationships" id="257" r:id="R9a4349501ba949e7"/>
    <p:sldId xmlns:r="http://schemas.openxmlformats.org/officeDocument/2006/relationships" id="258" r:id="R98d3d1c5cec2489f"/>
    <p:sldId xmlns:r="http://schemas.openxmlformats.org/officeDocument/2006/relationships" id="259" r:id="Rd7595af97ade4675"/>
    <p:sldId xmlns:r="http://schemas.openxmlformats.org/officeDocument/2006/relationships" id="260" r:id="Rabe2467c5bc642f4"/>
    <p:sldId xmlns:r="http://schemas.openxmlformats.org/officeDocument/2006/relationships" id="261" r:id="R6c2ca4baf5b542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d9f58feb504e26" /><Relationship Type="http://schemas.openxmlformats.org/officeDocument/2006/relationships/slide" Target="/ppt/slides/slide1.xml" Id="Rdf8a83566f4843b8" /><Relationship Type="http://schemas.openxmlformats.org/officeDocument/2006/relationships/slide" Target="/ppt/slides/slide2.xml" Id="R9a4349501ba949e7" /><Relationship Type="http://schemas.openxmlformats.org/officeDocument/2006/relationships/slide" Target="/ppt/slides/slide3.xml" Id="R98d3d1c5cec2489f" /><Relationship Type="http://schemas.openxmlformats.org/officeDocument/2006/relationships/slide" Target="/ppt/slides/slide4.xml" Id="Rd7595af97ade4675" /><Relationship Type="http://schemas.openxmlformats.org/officeDocument/2006/relationships/slide" Target="/ppt/slides/slide5.xml" Id="Rabe2467c5bc642f4" /><Relationship Type="http://schemas.openxmlformats.org/officeDocument/2006/relationships/slide" Target="/ppt/slides/slide6.xml" Id="R6c2ca4baf5b542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8cf4f1e4f040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a2e5291584217" /><Relationship Type="http://schemas.openxmlformats.org/officeDocument/2006/relationships/theme" Target="/ppt/slideMasters/theme/theme1.xml" Id="Reacc64f0077441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9a2e52915842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a374f2aae40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24069753f42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67b069d6940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3257295304c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6623a25284b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7d02e5f6347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OSLO MIKROSEMENT OG MUR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MIKROSEMENT OG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 MIKROSEMENT OG MUR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MIKROSEMENT OG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MIKROSEMENT OG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MIKROSEMENT OG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837 564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91 060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258 386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MIKROSEMENT OG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Rødtvetkroken 6D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marabi238@gmail.com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933 187 306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MIKROSEMENT OG MUR AS</a:t>
            </a:r>
          </a:p>
        </p:txBody>
      </p:sp>
    </p:spTree>
  </p:cSld>
  <p:clrMapOvr>
    <a:masterClrMapping xmlns:a="http://schemas.openxmlformats.org/drawingml/2006/main"/>
  </p:clrMapOvr>
</p:sld>
</file>