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561ea9c7b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8e6bc6e0674b05"/>
  </p:sldMasterIdLst>
  <p:sldIdLst>
    <p:sldId xmlns:r="http://schemas.openxmlformats.org/officeDocument/2006/relationships" id="256" r:id="R56fbf6cd3cb24396"/>
    <p:sldId xmlns:r="http://schemas.openxmlformats.org/officeDocument/2006/relationships" id="257" r:id="R9b3cecf61af64446"/>
    <p:sldId xmlns:r="http://schemas.openxmlformats.org/officeDocument/2006/relationships" id="258" r:id="Rd3efa45811cf4aa0"/>
    <p:sldId xmlns:r="http://schemas.openxmlformats.org/officeDocument/2006/relationships" id="259" r:id="R1585d3fa8e1e45a4"/>
    <p:sldId xmlns:r="http://schemas.openxmlformats.org/officeDocument/2006/relationships" id="260" r:id="Rc56232ca68484a9a"/>
    <p:sldId xmlns:r="http://schemas.openxmlformats.org/officeDocument/2006/relationships" id="261" r:id="Rc210fc9a6a5544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e6bc6e0674b05" /><Relationship Type="http://schemas.openxmlformats.org/officeDocument/2006/relationships/slide" Target="/ppt/slides/slide1.xml" Id="R56fbf6cd3cb24396" /><Relationship Type="http://schemas.openxmlformats.org/officeDocument/2006/relationships/slide" Target="/ppt/slides/slide2.xml" Id="R9b3cecf61af64446" /><Relationship Type="http://schemas.openxmlformats.org/officeDocument/2006/relationships/slide" Target="/ppt/slides/slide3.xml" Id="Rd3efa45811cf4aa0" /><Relationship Type="http://schemas.openxmlformats.org/officeDocument/2006/relationships/slide" Target="/ppt/slides/slide4.xml" Id="R1585d3fa8e1e45a4" /><Relationship Type="http://schemas.openxmlformats.org/officeDocument/2006/relationships/slide" Target="/ppt/slides/slide5.xml" Id="Rc56232ca68484a9a" /><Relationship Type="http://schemas.openxmlformats.org/officeDocument/2006/relationships/slide" Target="/ppt/slides/slide6.xml" Id="Rc210fc9a6a5544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1f51a2455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d7667b0d43c1" /><Relationship Type="http://schemas.openxmlformats.org/officeDocument/2006/relationships/theme" Target="/ppt/slideMasters/theme/theme1.xml" Id="Rcf6fcb3dcd9e48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bbd7667b0d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0dd793d09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650285f49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6f2b8dba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c27f0ad59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6a2cfed11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51b221838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ML25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ML25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ML25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ML25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ML25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ML25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PERIVECO AS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ODELA HOLDING AS  –  15,7 %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ØKSBY HOLDING AS  –  15,7 %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BRK HOLDING AS  –  15,7 %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ENEO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EXIMIUS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ML25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Millum AS, Martin Linges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933 197 751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ML25 INVEST AS</a:t>
            </a:r>
          </a:p>
        </p:txBody>
      </p:sp>
    </p:spTree>
  </p:cSld>
  <p:clrMapOvr>
    <a:masterClrMapping xmlns:a="http://schemas.openxmlformats.org/drawingml/2006/main"/>
  </p:clrMapOvr>
</p:sld>
</file>