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c255aa20954c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3abe2fba5d40c9"/>
  </p:sldMasterIdLst>
  <p:sldIdLst>
    <p:sldId xmlns:r="http://schemas.openxmlformats.org/officeDocument/2006/relationships" id="256" r:id="Rf5f3cb5d07d84ad5"/>
    <p:sldId xmlns:r="http://schemas.openxmlformats.org/officeDocument/2006/relationships" id="257" r:id="R7cc2603ccad448aa"/>
    <p:sldId xmlns:r="http://schemas.openxmlformats.org/officeDocument/2006/relationships" id="258" r:id="R6cb6769173cd4aef"/>
    <p:sldId xmlns:r="http://schemas.openxmlformats.org/officeDocument/2006/relationships" id="259" r:id="Rf711004b3f964a0e"/>
    <p:sldId xmlns:r="http://schemas.openxmlformats.org/officeDocument/2006/relationships" id="260" r:id="Ree8c903388f44f95"/>
    <p:sldId xmlns:r="http://schemas.openxmlformats.org/officeDocument/2006/relationships" id="261" r:id="R10b997cae4a64c90"/>
    <p:sldId xmlns:r="http://schemas.openxmlformats.org/officeDocument/2006/relationships" id="262" r:id="Rc8c04aebc1d14b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abe2fba5d40c9" /><Relationship Type="http://schemas.openxmlformats.org/officeDocument/2006/relationships/slide" Target="/ppt/slides/slide1.xml" Id="Rf5f3cb5d07d84ad5" /><Relationship Type="http://schemas.openxmlformats.org/officeDocument/2006/relationships/slide" Target="/ppt/slides/slide2.xml" Id="R7cc2603ccad448aa" /><Relationship Type="http://schemas.openxmlformats.org/officeDocument/2006/relationships/slide" Target="/ppt/slides/slide3.xml" Id="R6cb6769173cd4aef" /><Relationship Type="http://schemas.openxmlformats.org/officeDocument/2006/relationships/slide" Target="/ppt/slides/slide4.xml" Id="Rf711004b3f964a0e" /><Relationship Type="http://schemas.openxmlformats.org/officeDocument/2006/relationships/slide" Target="/ppt/slides/slide5.xml" Id="Ree8c903388f44f95" /><Relationship Type="http://schemas.openxmlformats.org/officeDocument/2006/relationships/slide" Target="/ppt/slides/slide6.xml" Id="R10b997cae4a64c90" /><Relationship Type="http://schemas.openxmlformats.org/officeDocument/2006/relationships/slide" Target="/ppt/slides/slide7.xml" Id="Rc8c04aebc1d14b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ddb5fca0bf4f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04d2cc20a4a9a" /><Relationship Type="http://schemas.openxmlformats.org/officeDocument/2006/relationships/theme" Target="/ppt/slideMasters/theme/theme1.xml" Id="R302bb4fa3b0d4b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704d2cc20a4a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2bbde575642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b0ae69faa4c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6c40fcda642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44c2f07604f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dc6b0df7243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92773bc504f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2660cac6344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MERITUM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MERITUM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−2 089 233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23 831 429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200 750 762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255 551 641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KERSBERGEN INVEST AS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KERSBERGEN INVEST AS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KERSBERGEN INVEST AS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KERSBERGEN INVEST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KERSBERGEN INVEST AS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Banegate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933 203 026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MERITUM</a:t>
            </a:r>
          </a:p>
        </p:txBody>
      </p:sp>
    </p:spTree>
  </p:cSld>
  <p:clrMapOvr>
    <a:masterClrMapping xmlns:a="http://schemas.openxmlformats.org/drawingml/2006/main"/>
  </p:clrMapOvr>
</p:sld>
</file>