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8b46927c9e8442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1e4c9fc4e1d44aa"/>
  </p:sldMasterIdLst>
  <p:sldIdLst>
    <p:sldId xmlns:r="http://schemas.openxmlformats.org/officeDocument/2006/relationships" id="256" r:id="R5df14bacb9ee4f7d"/>
    <p:sldId xmlns:r="http://schemas.openxmlformats.org/officeDocument/2006/relationships" id="257" r:id="R87e128d716ee4e3d"/>
    <p:sldId xmlns:r="http://schemas.openxmlformats.org/officeDocument/2006/relationships" id="258" r:id="Ra41ed88aaa6e4bfa"/>
    <p:sldId xmlns:r="http://schemas.openxmlformats.org/officeDocument/2006/relationships" id="259" r:id="R6f62a128025c4319"/>
    <p:sldId xmlns:r="http://schemas.openxmlformats.org/officeDocument/2006/relationships" id="260" r:id="R30bd2b6d6cd84385"/>
    <p:sldId xmlns:r="http://schemas.openxmlformats.org/officeDocument/2006/relationships" id="261" r:id="R243ae3d3f81c4937"/>
    <p:sldId xmlns:r="http://schemas.openxmlformats.org/officeDocument/2006/relationships" id="262" r:id="Rc2be2da7d79a477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1e4c9fc4e1d44aa" /><Relationship Type="http://schemas.openxmlformats.org/officeDocument/2006/relationships/slide" Target="/ppt/slides/slide1.xml" Id="R5df14bacb9ee4f7d" /><Relationship Type="http://schemas.openxmlformats.org/officeDocument/2006/relationships/slide" Target="/ppt/slides/slide2.xml" Id="R87e128d716ee4e3d" /><Relationship Type="http://schemas.openxmlformats.org/officeDocument/2006/relationships/slide" Target="/ppt/slides/slide3.xml" Id="Ra41ed88aaa6e4bfa" /><Relationship Type="http://schemas.openxmlformats.org/officeDocument/2006/relationships/slide" Target="/ppt/slides/slide4.xml" Id="R6f62a128025c4319" /><Relationship Type="http://schemas.openxmlformats.org/officeDocument/2006/relationships/slide" Target="/ppt/slides/slide5.xml" Id="R30bd2b6d6cd84385" /><Relationship Type="http://schemas.openxmlformats.org/officeDocument/2006/relationships/slide" Target="/ppt/slides/slide6.xml" Id="R243ae3d3f81c4937" /><Relationship Type="http://schemas.openxmlformats.org/officeDocument/2006/relationships/slide" Target="/ppt/slides/slide7.xml" Id="Rc2be2da7d79a477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00355762074471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a99ed0561b04e83" /><Relationship Type="http://schemas.openxmlformats.org/officeDocument/2006/relationships/theme" Target="/ppt/slideMasters/theme/theme1.xml" Id="R6633eb0bd44343f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a99ed0561b04e8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4690e0032b043e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b287d6666b3499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d117bdc9af7490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7c3f51fb8a14bb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969f90003454be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efebc84f4004cb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1e1d4bef3934bf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ATT ARKITEKTUR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ATT ARKITEKTUR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ATT ARKITEKTUR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ATT ARKITEKTUR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ATT ARKITEKTUR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ATT ARKITEKTUR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999 478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−122 929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−120 664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−31 039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127 639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ATT ARKITEKTUR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LIV OTHILIE HARR VOGTH-ERIKSEN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ATT ARKITEKTUR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Josefines gate 32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0351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info@att-ark.no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www.att-ark.no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933 210 596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ATT ARKITEKTUR AS</a:t>
            </a:r>
          </a:p>
        </p:txBody>
      </p:sp>
    </p:spTree>
  </p:cSld>
  <p:clrMapOvr>
    <a:masterClrMapping xmlns:a="http://schemas.openxmlformats.org/drawingml/2006/main"/>
  </p:clrMapOvr>
</p:sld>
</file>