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25db02e12542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c5498ce6c14265"/>
  </p:sldMasterIdLst>
  <p:sldIdLst>
    <p:sldId xmlns:r="http://schemas.openxmlformats.org/officeDocument/2006/relationships" id="256" r:id="R0030f4bebd1f415f"/>
    <p:sldId xmlns:r="http://schemas.openxmlformats.org/officeDocument/2006/relationships" id="257" r:id="R6d749543ff22429c"/>
    <p:sldId xmlns:r="http://schemas.openxmlformats.org/officeDocument/2006/relationships" id="258" r:id="R11b35198b1f44a23"/>
    <p:sldId xmlns:r="http://schemas.openxmlformats.org/officeDocument/2006/relationships" id="259" r:id="R66a2c9f6a90b4cd1"/>
    <p:sldId xmlns:r="http://schemas.openxmlformats.org/officeDocument/2006/relationships" id="260" r:id="Rfd61b98f6c0b49d3"/>
    <p:sldId xmlns:r="http://schemas.openxmlformats.org/officeDocument/2006/relationships" id="261" r:id="R414bc1c3ddb34e24"/>
    <p:sldId xmlns:r="http://schemas.openxmlformats.org/officeDocument/2006/relationships" id="262" r:id="R4ae211fba47948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c5498ce6c14265" /><Relationship Type="http://schemas.openxmlformats.org/officeDocument/2006/relationships/slide" Target="/ppt/slides/slide1.xml" Id="R0030f4bebd1f415f" /><Relationship Type="http://schemas.openxmlformats.org/officeDocument/2006/relationships/slide" Target="/ppt/slides/slide2.xml" Id="R6d749543ff22429c" /><Relationship Type="http://schemas.openxmlformats.org/officeDocument/2006/relationships/slide" Target="/ppt/slides/slide3.xml" Id="R11b35198b1f44a23" /><Relationship Type="http://schemas.openxmlformats.org/officeDocument/2006/relationships/slide" Target="/ppt/slides/slide4.xml" Id="R66a2c9f6a90b4cd1" /><Relationship Type="http://schemas.openxmlformats.org/officeDocument/2006/relationships/slide" Target="/ppt/slides/slide5.xml" Id="Rfd61b98f6c0b49d3" /><Relationship Type="http://schemas.openxmlformats.org/officeDocument/2006/relationships/slide" Target="/ppt/slides/slide6.xml" Id="R414bc1c3ddb34e24" /><Relationship Type="http://schemas.openxmlformats.org/officeDocument/2006/relationships/slide" Target="/ppt/slides/slide7.xml" Id="R4ae211fba47948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30e0f059344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5eff2b3d2417f" /><Relationship Type="http://schemas.openxmlformats.org/officeDocument/2006/relationships/theme" Target="/ppt/slideMasters/theme/theme1.xml" Id="Rb33db005862f4a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b5eff2b3d241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ab93ab0f748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237d1e88d43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ebb803c8b41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650fe199b42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464ba20a741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eea90312043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74853fa0445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ANDERO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201 666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1 502 673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OMHOLT-JENSEN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Amundsens gate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933 216 063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ANDERO HOLDING AS</a:t>
            </a:r>
          </a:p>
        </p:txBody>
      </p:sp>
    </p:spTree>
  </p:cSld>
  <p:clrMapOvr>
    <a:masterClrMapping xmlns:a="http://schemas.openxmlformats.org/drawingml/2006/main"/>
  </p:clrMapOvr>
</p:sld>
</file>