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7a136fe99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e84794bad4633"/>
  </p:sldMasterIdLst>
  <p:sldIdLst>
    <p:sldId xmlns:r="http://schemas.openxmlformats.org/officeDocument/2006/relationships" id="256" r:id="R8f9034af6ab44fd1"/>
    <p:sldId xmlns:r="http://schemas.openxmlformats.org/officeDocument/2006/relationships" id="257" r:id="R87f6fc1e25624ca1"/>
    <p:sldId xmlns:r="http://schemas.openxmlformats.org/officeDocument/2006/relationships" id="258" r:id="R54a97c4335004669"/>
    <p:sldId xmlns:r="http://schemas.openxmlformats.org/officeDocument/2006/relationships" id="259" r:id="R78dd8e3a48ac46c8"/>
    <p:sldId xmlns:r="http://schemas.openxmlformats.org/officeDocument/2006/relationships" id="260" r:id="Rb0f7a3fb30764fb3"/>
    <p:sldId xmlns:r="http://schemas.openxmlformats.org/officeDocument/2006/relationships" id="261" r:id="Rf998bf007a12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e84794bad4633" /><Relationship Type="http://schemas.openxmlformats.org/officeDocument/2006/relationships/slide" Target="/ppt/slides/slide1.xml" Id="R8f9034af6ab44fd1" /><Relationship Type="http://schemas.openxmlformats.org/officeDocument/2006/relationships/slide" Target="/ppt/slides/slide2.xml" Id="R87f6fc1e25624ca1" /><Relationship Type="http://schemas.openxmlformats.org/officeDocument/2006/relationships/slide" Target="/ppt/slides/slide3.xml" Id="R54a97c4335004669" /><Relationship Type="http://schemas.openxmlformats.org/officeDocument/2006/relationships/slide" Target="/ppt/slides/slide4.xml" Id="R78dd8e3a48ac46c8" /><Relationship Type="http://schemas.openxmlformats.org/officeDocument/2006/relationships/slide" Target="/ppt/slides/slide5.xml" Id="Rb0f7a3fb30764fb3" /><Relationship Type="http://schemas.openxmlformats.org/officeDocument/2006/relationships/slide" Target="/ppt/slides/slide6.xml" Id="Rf998bf007a12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3bc4e4105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e4ca20f04c64" /><Relationship Type="http://schemas.openxmlformats.org/officeDocument/2006/relationships/theme" Target="/ppt/slideMasters/theme/theme1.xml" Id="R69ab7e7627cd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7e4ca20f0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2686f5c7b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b55a0268a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48c3bc1344d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ce0befb34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9fec30933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8fb954f4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USPARTS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Sætherveien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1866 Båstad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post@janos.no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USPARTS AS</a:t>
            </a:r>
          </a:p>
        </p:txBody>
      </p:sp>
    </p:spTree>
  </p:cSld>
  <p:clrMapOvr>
    <a:masterClrMapping xmlns:a="http://schemas.openxmlformats.org/drawingml/2006/main"/>
  </p:clrMapOvr>
</p:sld>
</file>