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d470f08a9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2470bde6c475a"/>
  </p:sldMasterIdLst>
  <p:sldIdLst>
    <p:sldId xmlns:r="http://schemas.openxmlformats.org/officeDocument/2006/relationships" id="256" r:id="Rf8ac39caa907487a"/>
    <p:sldId xmlns:r="http://schemas.openxmlformats.org/officeDocument/2006/relationships" id="257" r:id="Rd70fd957d82e4c99"/>
    <p:sldId xmlns:r="http://schemas.openxmlformats.org/officeDocument/2006/relationships" id="258" r:id="Rba852f38cb9a4c81"/>
    <p:sldId xmlns:r="http://schemas.openxmlformats.org/officeDocument/2006/relationships" id="259" r:id="R69464fa8c7cc4ebe"/>
    <p:sldId xmlns:r="http://schemas.openxmlformats.org/officeDocument/2006/relationships" id="260" r:id="R6d152af04d424064"/>
    <p:sldId xmlns:r="http://schemas.openxmlformats.org/officeDocument/2006/relationships" id="261" r:id="R1fd8d3b1651d42f2"/>
    <p:sldId xmlns:r="http://schemas.openxmlformats.org/officeDocument/2006/relationships" id="262" r:id="Rb1c0d376eb834e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2470bde6c475a" /><Relationship Type="http://schemas.openxmlformats.org/officeDocument/2006/relationships/slide" Target="/ppt/slides/slide1.xml" Id="Rf8ac39caa907487a" /><Relationship Type="http://schemas.openxmlformats.org/officeDocument/2006/relationships/slide" Target="/ppt/slides/slide2.xml" Id="Rd70fd957d82e4c99" /><Relationship Type="http://schemas.openxmlformats.org/officeDocument/2006/relationships/slide" Target="/ppt/slides/slide3.xml" Id="Rba852f38cb9a4c81" /><Relationship Type="http://schemas.openxmlformats.org/officeDocument/2006/relationships/slide" Target="/ppt/slides/slide4.xml" Id="R69464fa8c7cc4ebe" /><Relationship Type="http://schemas.openxmlformats.org/officeDocument/2006/relationships/slide" Target="/ppt/slides/slide5.xml" Id="R6d152af04d424064" /><Relationship Type="http://schemas.openxmlformats.org/officeDocument/2006/relationships/slide" Target="/ppt/slides/slide6.xml" Id="R1fd8d3b1651d42f2" /><Relationship Type="http://schemas.openxmlformats.org/officeDocument/2006/relationships/slide" Target="/ppt/slides/slide7.xml" Id="Rb1c0d376eb834e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0365a18e5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db4cc035c4fa7" /><Relationship Type="http://schemas.openxmlformats.org/officeDocument/2006/relationships/theme" Target="/ppt/slideMasters/theme/theme1.xml" Id="R8695adc20231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4db4cc035c4f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a8c243963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33de278134e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2d1bcec42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ab059d84744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1f4b364ba4d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c94ae15e9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44d14d75a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UNEXPECTED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UNEXPECTED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7 179 013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112 481 986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119 480 354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DEGREE HOLDING GROUP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FAUSKENE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