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0ec900d52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dd79009864b01"/>
  </p:sldMasterIdLst>
  <p:sldIdLst>
    <p:sldId xmlns:r="http://schemas.openxmlformats.org/officeDocument/2006/relationships" id="256" r:id="Rb26c8cb3f5c64ac2"/>
    <p:sldId xmlns:r="http://schemas.openxmlformats.org/officeDocument/2006/relationships" id="257" r:id="Rb2017797702a4b58"/>
    <p:sldId xmlns:r="http://schemas.openxmlformats.org/officeDocument/2006/relationships" id="258" r:id="Rabf5f445109a4849"/>
    <p:sldId xmlns:r="http://schemas.openxmlformats.org/officeDocument/2006/relationships" id="259" r:id="R8719b907886b439a"/>
    <p:sldId xmlns:r="http://schemas.openxmlformats.org/officeDocument/2006/relationships" id="260" r:id="R08fe9dafedc54a55"/>
    <p:sldId xmlns:r="http://schemas.openxmlformats.org/officeDocument/2006/relationships" id="261" r:id="Re640aa00dfe0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dd79009864b01" /><Relationship Type="http://schemas.openxmlformats.org/officeDocument/2006/relationships/slide" Target="/ppt/slides/slide1.xml" Id="Rb26c8cb3f5c64ac2" /><Relationship Type="http://schemas.openxmlformats.org/officeDocument/2006/relationships/slide" Target="/ppt/slides/slide2.xml" Id="Rb2017797702a4b58" /><Relationship Type="http://schemas.openxmlformats.org/officeDocument/2006/relationships/slide" Target="/ppt/slides/slide3.xml" Id="Rabf5f445109a4849" /><Relationship Type="http://schemas.openxmlformats.org/officeDocument/2006/relationships/slide" Target="/ppt/slides/slide4.xml" Id="R8719b907886b439a" /><Relationship Type="http://schemas.openxmlformats.org/officeDocument/2006/relationships/slide" Target="/ppt/slides/slide5.xml" Id="R08fe9dafedc54a55" /><Relationship Type="http://schemas.openxmlformats.org/officeDocument/2006/relationships/slide" Target="/ppt/slides/slide6.xml" Id="Re640aa00dfe0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731d95a41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060ef69243e2" /><Relationship Type="http://schemas.openxmlformats.org/officeDocument/2006/relationships/theme" Target="/ppt/slideMasters/theme/theme1.xml" Id="R560383b82d5c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0060ef692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404718c7d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f013509a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4fbb6984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93a086e86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8c85cf9b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1037255d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STILLAS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Humberto Bergolla Pedroso, Nordre Markvei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933 219 550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