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8b66828f9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29a195bdd44c2"/>
  </p:sldMasterIdLst>
  <p:sldIdLst>
    <p:sldId xmlns:r="http://schemas.openxmlformats.org/officeDocument/2006/relationships" id="256" r:id="R6b141d1c7bb54fb7"/>
    <p:sldId xmlns:r="http://schemas.openxmlformats.org/officeDocument/2006/relationships" id="257" r:id="Rcd9503230e9c498c"/>
    <p:sldId xmlns:r="http://schemas.openxmlformats.org/officeDocument/2006/relationships" id="258" r:id="Ra32aa0773a80492f"/>
    <p:sldId xmlns:r="http://schemas.openxmlformats.org/officeDocument/2006/relationships" id="259" r:id="R4b8f98e9a06a4e33"/>
    <p:sldId xmlns:r="http://schemas.openxmlformats.org/officeDocument/2006/relationships" id="260" r:id="R0698849e33bd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29a195bdd44c2" /><Relationship Type="http://schemas.openxmlformats.org/officeDocument/2006/relationships/slide" Target="/ppt/slides/slide1.xml" Id="R6b141d1c7bb54fb7" /><Relationship Type="http://schemas.openxmlformats.org/officeDocument/2006/relationships/slide" Target="/ppt/slides/slide2.xml" Id="Rcd9503230e9c498c" /><Relationship Type="http://schemas.openxmlformats.org/officeDocument/2006/relationships/slide" Target="/ppt/slides/slide3.xml" Id="Ra32aa0773a80492f" /><Relationship Type="http://schemas.openxmlformats.org/officeDocument/2006/relationships/slide" Target="/ppt/slides/slide4.xml" Id="R4b8f98e9a06a4e33" /><Relationship Type="http://schemas.openxmlformats.org/officeDocument/2006/relationships/slide" Target="/ppt/slides/slide5.xml" Id="R0698849e33bd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8a9e0288c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4cc48f974c18" /><Relationship Type="http://schemas.openxmlformats.org/officeDocument/2006/relationships/theme" Target="/ppt/slideMasters/theme/theme1.xml" Id="Re5c7554058ba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94cc48f97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63d265aa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a4db8221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056b7d46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b333a8fe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792cd25ca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