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07ae818d2f48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fd868b488a484a"/>
  </p:sldMasterIdLst>
  <p:sldIdLst>
    <p:sldId xmlns:r="http://schemas.openxmlformats.org/officeDocument/2006/relationships" id="256" r:id="R3380068742b844b8"/>
    <p:sldId xmlns:r="http://schemas.openxmlformats.org/officeDocument/2006/relationships" id="257" r:id="R5b3377ee64e14274"/>
    <p:sldId xmlns:r="http://schemas.openxmlformats.org/officeDocument/2006/relationships" id="258" r:id="Rbc2930a6adc04943"/>
    <p:sldId xmlns:r="http://schemas.openxmlformats.org/officeDocument/2006/relationships" id="259" r:id="R5eabd024416f4dcf"/>
    <p:sldId xmlns:r="http://schemas.openxmlformats.org/officeDocument/2006/relationships" id="260" r:id="Rdb1da1571d2944c1"/>
    <p:sldId xmlns:r="http://schemas.openxmlformats.org/officeDocument/2006/relationships" id="261" r:id="R0058fa76eaaf480c"/>
    <p:sldId xmlns:r="http://schemas.openxmlformats.org/officeDocument/2006/relationships" id="262" r:id="R26353ffac20946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d868b488a484a" /><Relationship Type="http://schemas.openxmlformats.org/officeDocument/2006/relationships/slide" Target="/ppt/slides/slide1.xml" Id="R3380068742b844b8" /><Relationship Type="http://schemas.openxmlformats.org/officeDocument/2006/relationships/slide" Target="/ppt/slides/slide2.xml" Id="R5b3377ee64e14274" /><Relationship Type="http://schemas.openxmlformats.org/officeDocument/2006/relationships/slide" Target="/ppt/slides/slide3.xml" Id="Rbc2930a6adc04943" /><Relationship Type="http://schemas.openxmlformats.org/officeDocument/2006/relationships/slide" Target="/ppt/slides/slide4.xml" Id="R5eabd024416f4dcf" /><Relationship Type="http://schemas.openxmlformats.org/officeDocument/2006/relationships/slide" Target="/ppt/slides/slide5.xml" Id="Rdb1da1571d2944c1" /><Relationship Type="http://schemas.openxmlformats.org/officeDocument/2006/relationships/slide" Target="/ppt/slides/slide6.xml" Id="R0058fa76eaaf480c" /><Relationship Type="http://schemas.openxmlformats.org/officeDocument/2006/relationships/slide" Target="/ppt/slides/slide7.xml" Id="R26353ffac20946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14f08494d42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96ece748a4d84" /><Relationship Type="http://schemas.openxmlformats.org/officeDocument/2006/relationships/theme" Target="/ppt/slideMasters/theme/theme1.xml" Id="Rba1b81f697984e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396ece748a4d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ab98b423f4a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36f7efd8b4d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8aa27807b4a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ef3fe108742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371485a954a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f8f7f90ad44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30b15e9db46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ALC FUTURO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 FUTURO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ALC FUTURO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 FUTURO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 FUTURO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 FUTURO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13 271 728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18 481 857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 FUTURO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ANTRANIK LAHDO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 FUTURO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0050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ALC FUTURO HOLDING AS</a:t>
            </a:r>
          </a:p>
        </p:txBody>
      </p:sp>
    </p:spTree>
  </p:cSld>
  <p:clrMapOvr>
    <a:masterClrMapping xmlns:a="http://schemas.openxmlformats.org/drawingml/2006/main"/>
  </p:clrMapOvr>
</p:sld>
</file>