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0a4a11a8947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94eaa332b94c29"/>
  </p:sldMasterIdLst>
  <p:sldIdLst>
    <p:sldId xmlns:r="http://schemas.openxmlformats.org/officeDocument/2006/relationships" id="256" r:id="Rf5b80dd16fab4a2b"/>
    <p:sldId xmlns:r="http://schemas.openxmlformats.org/officeDocument/2006/relationships" id="257" r:id="R2a83156145a74858"/>
    <p:sldId xmlns:r="http://schemas.openxmlformats.org/officeDocument/2006/relationships" id="258" r:id="Rf03a3019a9e846dd"/>
    <p:sldId xmlns:r="http://schemas.openxmlformats.org/officeDocument/2006/relationships" id="259" r:id="R3fbc9166dc034ecb"/>
    <p:sldId xmlns:r="http://schemas.openxmlformats.org/officeDocument/2006/relationships" id="260" r:id="Rb9aa8b7b2e9944cc"/>
    <p:sldId xmlns:r="http://schemas.openxmlformats.org/officeDocument/2006/relationships" id="261" r:id="R91ac3fc209324189"/>
    <p:sldId xmlns:r="http://schemas.openxmlformats.org/officeDocument/2006/relationships" id="262" r:id="R597924ed1a664d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4eaa332b94c29" /><Relationship Type="http://schemas.openxmlformats.org/officeDocument/2006/relationships/slide" Target="/ppt/slides/slide1.xml" Id="Rf5b80dd16fab4a2b" /><Relationship Type="http://schemas.openxmlformats.org/officeDocument/2006/relationships/slide" Target="/ppt/slides/slide2.xml" Id="R2a83156145a74858" /><Relationship Type="http://schemas.openxmlformats.org/officeDocument/2006/relationships/slide" Target="/ppt/slides/slide3.xml" Id="Rf03a3019a9e846dd" /><Relationship Type="http://schemas.openxmlformats.org/officeDocument/2006/relationships/slide" Target="/ppt/slides/slide4.xml" Id="R3fbc9166dc034ecb" /><Relationship Type="http://schemas.openxmlformats.org/officeDocument/2006/relationships/slide" Target="/ppt/slides/slide5.xml" Id="Rb9aa8b7b2e9944cc" /><Relationship Type="http://schemas.openxmlformats.org/officeDocument/2006/relationships/slide" Target="/ppt/slides/slide6.xml" Id="R91ac3fc209324189" /><Relationship Type="http://schemas.openxmlformats.org/officeDocument/2006/relationships/slide" Target="/ppt/slides/slide7.xml" Id="R597924ed1a664d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027607dbc4b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7f57fa7384adf" /><Relationship Type="http://schemas.openxmlformats.org/officeDocument/2006/relationships/theme" Target="/ppt/slideMasters/theme/theme1.xml" Id="Rc9761ee0110a45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27f57fa738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144f091d44c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22855a37844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af6c4cc1948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977832763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aa865277644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2036965bc46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5b53cda7b42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MESTERGRUPPEN BOLIGPARTNER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BOLIGPARTNER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95 899 211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−8 137 925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−7 610 333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