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44960bdc5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7c2707ec34ebc"/>
  </p:sldMasterIdLst>
  <p:sldIdLst>
    <p:sldId xmlns:r="http://schemas.openxmlformats.org/officeDocument/2006/relationships" id="256" r:id="R866aa175ad554314"/>
    <p:sldId xmlns:r="http://schemas.openxmlformats.org/officeDocument/2006/relationships" id="257" r:id="R05270568e9e24374"/>
    <p:sldId xmlns:r="http://schemas.openxmlformats.org/officeDocument/2006/relationships" id="258" r:id="R293a6d5f33c44876"/>
    <p:sldId xmlns:r="http://schemas.openxmlformats.org/officeDocument/2006/relationships" id="259" r:id="Rb6852e007d2c4787"/>
    <p:sldId xmlns:r="http://schemas.openxmlformats.org/officeDocument/2006/relationships" id="260" r:id="Rc937665aecd344d6"/>
    <p:sldId xmlns:r="http://schemas.openxmlformats.org/officeDocument/2006/relationships" id="261" r:id="R85945d7ef092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7c2707ec34ebc" /><Relationship Type="http://schemas.openxmlformats.org/officeDocument/2006/relationships/slide" Target="/ppt/slides/slide1.xml" Id="R866aa175ad554314" /><Relationship Type="http://schemas.openxmlformats.org/officeDocument/2006/relationships/slide" Target="/ppt/slides/slide2.xml" Id="R05270568e9e24374" /><Relationship Type="http://schemas.openxmlformats.org/officeDocument/2006/relationships/slide" Target="/ppt/slides/slide3.xml" Id="R293a6d5f33c44876" /><Relationship Type="http://schemas.openxmlformats.org/officeDocument/2006/relationships/slide" Target="/ppt/slides/slide4.xml" Id="Rb6852e007d2c4787" /><Relationship Type="http://schemas.openxmlformats.org/officeDocument/2006/relationships/slide" Target="/ppt/slides/slide5.xml" Id="Rc937665aecd344d6" /><Relationship Type="http://schemas.openxmlformats.org/officeDocument/2006/relationships/slide" Target="/ppt/slides/slide6.xml" Id="R85945d7ef092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f4bdbc7504e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d139472794035" /><Relationship Type="http://schemas.openxmlformats.org/officeDocument/2006/relationships/theme" Target="/ppt/slideMasters/theme/theme1.xml" Id="R0794c2d6842b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d13947279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432ea4413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744c9db08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be832aa7f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09a053c64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08cafc6f5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1715882c3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SENIORCARE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SENIORCARE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CHRIGIL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933 238 539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SENIORCARE AS</a:t>
            </a:r>
          </a:p>
        </p:txBody>
      </p:sp>
    </p:spTree>
  </p:cSld>
  <p:clrMapOvr>
    <a:masterClrMapping xmlns:a="http://schemas.openxmlformats.org/drawingml/2006/main"/>
  </p:clrMapOvr>
</p:sld>
</file>