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5fb3de84e4f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7b53cd0b114063"/>
  </p:sldMasterIdLst>
  <p:sldIdLst>
    <p:sldId xmlns:r="http://schemas.openxmlformats.org/officeDocument/2006/relationships" id="256" r:id="R8b98b4517703430f"/>
    <p:sldId xmlns:r="http://schemas.openxmlformats.org/officeDocument/2006/relationships" id="257" r:id="R1d69c32113824ea0"/>
    <p:sldId xmlns:r="http://schemas.openxmlformats.org/officeDocument/2006/relationships" id="258" r:id="R10ba8747e2224dd9"/>
    <p:sldId xmlns:r="http://schemas.openxmlformats.org/officeDocument/2006/relationships" id="259" r:id="R4b89668aff334736"/>
    <p:sldId xmlns:r="http://schemas.openxmlformats.org/officeDocument/2006/relationships" id="260" r:id="Rbe873cedee404fae"/>
    <p:sldId xmlns:r="http://schemas.openxmlformats.org/officeDocument/2006/relationships" id="261" r:id="R047cb9f925d940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b53cd0b114063" /><Relationship Type="http://schemas.openxmlformats.org/officeDocument/2006/relationships/slide" Target="/ppt/slides/slide1.xml" Id="R8b98b4517703430f" /><Relationship Type="http://schemas.openxmlformats.org/officeDocument/2006/relationships/slide" Target="/ppt/slides/slide2.xml" Id="R1d69c32113824ea0" /><Relationship Type="http://schemas.openxmlformats.org/officeDocument/2006/relationships/slide" Target="/ppt/slides/slide3.xml" Id="R10ba8747e2224dd9" /><Relationship Type="http://schemas.openxmlformats.org/officeDocument/2006/relationships/slide" Target="/ppt/slides/slide4.xml" Id="R4b89668aff334736" /><Relationship Type="http://schemas.openxmlformats.org/officeDocument/2006/relationships/slide" Target="/ppt/slides/slide5.xml" Id="Rbe873cedee404fae" /><Relationship Type="http://schemas.openxmlformats.org/officeDocument/2006/relationships/slide" Target="/ppt/slides/slide6.xml" Id="R047cb9f925d940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e31116b17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bce2f11194f4c" /><Relationship Type="http://schemas.openxmlformats.org/officeDocument/2006/relationships/theme" Target="/ppt/slideMasters/theme/theme1.xml" Id="R9949b36f244442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4bce2f1119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fdaff881f44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8367a6f4f4c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43d2ccd724d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a2670b2b4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1d61ea0854f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9001f12f447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1 884 488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1 838 864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 REGNSKAP AS</a:t>
            </a:r>
          </a:p>
        </p:txBody>
      </p:sp>
    </p:spTree>
  </p:cSld>
  <p:clrMapOvr>
    <a:masterClrMapping xmlns:a="http://schemas.openxmlformats.org/drawingml/2006/main"/>
  </p:clrMapOvr>
</p:sld>
</file>