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2ad8c5779a47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4c44d7d9d64344"/>
  </p:sldMasterIdLst>
  <p:sldIdLst>
    <p:sldId xmlns:r="http://schemas.openxmlformats.org/officeDocument/2006/relationships" id="256" r:id="R741fb5e42a5d40e1"/>
    <p:sldId xmlns:r="http://schemas.openxmlformats.org/officeDocument/2006/relationships" id="257" r:id="Rfe08e4c820074a67"/>
    <p:sldId xmlns:r="http://schemas.openxmlformats.org/officeDocument/2006/relationships" id="258" r:id="Rb46281fb8b3b47c4"/>
    <p:sldId xmlns:r="http://schemas.openxmlformats.org/officeDocument/2006/relationships" id="259" r:id="R26a52e7fdaea4498"/>
    <p:sldId xmlns:r="http://schemas.openxmlformats.org/officeDocument/2006/relationships" id="260" r:id="R67a03872fe6645f5"/>
    <p:sldId xmlns:r="http://schemas.openxmlformats.org/officeDocument/2006/relationships" id="261" r:id="Rae46371899b74c96"/>
    <p:sldId xmlns:r="http://schemas.openxmlformats.org/officeDocument/2006/relationships" id="262" r:id="Ra70e54288e7649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4c44d7d9d64344" /><Relationship Type="http://schemas.openxmlformats.org/officeDocument/2006/relationships/slide" Target="/ppt/slides/slide1.xml" Id="R741fb5e42a5d40e1" /><Relationship Type="http://schemas.openxmlformats.org/officeDocument/2006/relationships/slide" Target="/ppt/slides/slide2.xml" Id="Rfe08e4c820074a67" /><Relationship Type="http://schemas.openxmlformats.org/officeDocument/2006/relationships/slide" Target="/ppt/slides/slide3.xml" Id="Rb46281fb8b3b47c4" /><Relationship Type="http://schemas.openxmlformats.org/officeDocument/2006/relationships/slide" Target="/ppt/slides/slide4.xml" Id="R26a52e7fdaea4498" /><Relationship Type="http://schemas.openxmlformats.org/officeDocument/2006/relationships/slide" Target="/ppt/slides/slide5.xml" Id="R67a03872fe6645f5" /><Relationship Type="http://schemas.openxmlformats.org/officeDocument/2006/relationships/slide" Target="/ppt/slides/slide6.xml" Id="Rae46371899b74c96" /><Relationship Type="http://schemas.openxmlformats.org/officeDocument/2006/relationships/slide" Target="/ppt/slides/slide7.xml" Id="Ra70e54288e7649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ce808852f340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7d2ab44034148" /><Relationship Type="http://schemas.openxmlformats.org/officeDocument/2006/relationships/theme" Target="/ppt/slideMasters/theme/theme1.xml" Id="R7f94e632204645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f7d2ab440341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12d49445d49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b0236a3a847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6a1e4f9ad4c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a2d9104a847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e5f427ff84c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72e9e311844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d96d2da6246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VERDIX KOMPETANSE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VERDIX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VERDIX KOMPETANSE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VERDIX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VERDIX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VERDIX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2 432 210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145 180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587 649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VERDIX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MOHAMED ABDIRAHMAN ISSE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VERDIX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Motzfeldts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933 242 544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VERDIX KOMPETANSE AS</a:t>
            </a:r>
          </a:p>
        </p:txBody>
      </p:sp>
    </p:spTree>
  </p:cSld>
  <p:clrMapOvr>
    <a:masterClrMapping xmlns:a="http://schemas.openxmlformats.org/drawingml/2006/main"/>
  </p:clrMapOvr>
</p:sld>
</file>