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832672a4c542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4ed6925e0a4c43"/>
  </p:sldMasterIdLst>
  <p:sldIdLst>
    <p:sldId xmlns:r="http://schemas.openxmlformats.org/officeDocument/2006/relationships" id="256" r:id="Rbf400c59682b4593"/>
    <p:sldId xmlns:r="http://schemas.openxmlformats.org/officeDocument/2006/relationships" id="257" r:id="R347d948e1d874fd9"/>
    <p:sldId xmlns:r="http://schemas.openxmlformats.org/officeDocument/2006/relationships" id="258" r:id="R2cc173d0dc6e4304"/>
    <p:sldId xmlns:r="http://schemas.openxmlformats.org/officeDocument/2006/relationships" id="259" r:id="Rd410bdce4f2940ce"/>
    <p:sldId xmlns:r="http://schemas.openxmlformats.org/officeDocument/2006/relationships" id="260" r:id="R1086362587804a72"/>
    <p:sldId xmlns:r="http://schemas.openxmlformats.org/officeDocument/2006/relationships" id="261" r:id="R16f8f30189be4b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ed6925e0a4c43" /><Relationship Type="http://schemas.openxmlformats.org/officeDocument/2006/relationships/slide" Target="/ppt/slides/slide1.xml" Id="Rbf400c59682b4593" /><Relationship Type="http://schemas.openxmlformats.org/officeDocument/2006/relationships/slide" Target="/ppt/slides/slide2.xml" Id="R347d948e1d874fd9" /><Relationship Type="http://schemas.openxmlformats.org/officeDocument/2006/relationships/slide" Target="/ppt/slides/slide3.xml" Id="R2cc173d0dc6e4304" /><Relationship Type="http://schemas.openxmlformats.org/officeDocument/2006/relationships/slide" Target="/ppt/slides/slide4.xml" Id="Rd410bdce4f2940ce" /><Relationship Type="http://schemas.openxmlformats.org/officeDocument/2006/relationships/slide" Target="/ppt/slides/slide5.xml" Id="R1086362587804a72" /><Relationship Type="http://schemas.openxmlformats.org/officeDocument/2006/relationships/slide" Target="/ppt/slides/slide6.xml" Id="R16f8f30189be4b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700903f10d42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0222356724fe2" /><Relationship Type="http://schemas.openxmlformats.org/officeDocument/2006/relationships/theme" Target="/ppt/slideMasters/theme/theme1.xml" Id="R1298a1394d3e46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00222356724f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a241d8b0f49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1efb1efd84e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66d2885a84b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6c7d96bb64c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d98c028b147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ca5a7d5484b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HÅLAND GRIS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 GRIS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 GRIS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 GRIS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 GRIS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 GRIS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Horpestadvegen 175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4341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933 248 607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 GRIS AS</a:t>
            </a:r>
          </a:p>
        </p:txBody>
      </p:sp>
    </p:spTree>
  </p:cSld>
  <p:clrMapOvr>
    <a:masterClrMapping xmlns:a="http://schemas.openxmlformats.org/drawingml/2006/main"/>
  </p:clrMapOvr>
</p:sld>
</file>