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7f42793e1a4a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6713790f9484c"/>
  </p:sldMasterIdLst>
  <p:sldIdLst>
    <p:sldId xmlns:r="http://schemas.openxmlformats.org/officeDocument/2006/relationships" id="256" r:id="Ra57845552ba548c2"/>
    <p:sldId xmlns:r="http://schemas.openxmlformats.org/officeDocument/2006/relationships" id="257" r:id="R758b2fe88cde475f"/>
    <p:sldId xmlns:r="http://schemas.openxmlformats.org/officeDocument/2006/relationships" id="258" r:id="R315db4d4dddb4504"/>
    <p:sldId xmlns:r="http://schemas.openxmlformats.org/officeDocument/2006/relationships" id="259" r:id="R0862dde6f0a54e74"/>
    <p:sldId xmlns:r="http://schemas.openxmlformats.org/officeDocument/2006/relationships" id="260" r:id="Rdc804c3be66a4e9c"/>
    <p:sldId xmlns:r="http://schemas.openxmlformats.org/officeDocument/2006/relationships" id="261" r:id="R641bf13daaf34b76"/>
    <p:sldId xmlns:r="http://schemas.openxmlformats.org/officeDocument/2006/relationships" id="262" r:id="R5937f21b707e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6713790f9484c" /><Relationship Type="http://schemas.openxmlformats.org/officeDocument/2006/relationships/slide" Target="/ppt/slides/slide1.xml" Id="Ra57845552ba548c2" /><Relationship Type="http://schemas.openxmlformats.org/officeDocument/2006/relationships/slide" Target="/ppt/slides/slide2.xml" Id="R758b2fe88cde475f" /><Relationship Type="http://schemas.openxmlformats.org/officeDocument/2006/relationships/slide" Target="/ppt/slides/slide3.xml" Id="R315db4d4dddb4504" /><Relationship Type="http://schemas.openxmlformats.org/officeDocument/2006/relationships/slide" Target="/ppt/slides/slide4.xml" Id="R0862dde6f0a54e74" /><Relationship Type="http://schemas.openxmlformats.org/officeDocument/2006/relationships/slide" Target="/ppt/slides/slide5.xml" Id="Rdc804c3be66a4e9c" /><Relationship Type="http://schemas.openxmlformats.org/officeDocument/2006/relationships/slide" Target="/ppt/slides/slide6.xml" Id="R641bf13daaf34b76" /><Relationship Type="http://schemas.openxmlformats.org/officeDocument/2006/relationships/slide" Target="/ppt/slides/slide7.xml" Id="R5937f21b707e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7ce9b0a6845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0d9c5fb044f53" /><Relationship Type="http://schemas.openxmlformats.org/officeDocument/2006/relationships/theme" Target="/ppt/slideMasters/theme/theme1.xml" Id="Rb814e77ccbf0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b0d9c5fb044f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a5119c2e04b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70086179f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c377f809849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12fd31775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5e7a775c1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79c8f1ac948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ba223c3d545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HÅLAND GRIS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HÅLAND GRIS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TORE HÅLAND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HÅLAND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Horpestadvegen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 GRIS AS</a:t>
            </a:r>
          </a:p>
        </p:txBody>
      </p:sp>
    </p:spTree>
  </p:cSld>
  <p:clrMapOvr>
    <a:masterClrMapping xmlns:a="http://schemas.openxmlformats.org/drawingml/2006/main"/>
  </p:clrMapOvr>
</p:sld>
</file>