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7da8cc772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55d7688794fe4"/>
  </p:sldMasterIdLst>
  <p:sldIdLst>
    <p:sldId xmlns:r="http://schemas.openxmlformats.org/officeDocument/2006/relationships" id="256" r:id="Rc297a50b06db4f4f"/>
    <p:sldId xmlns:r="http://schemas.openxmlformats.org/officeDocument/2006/relationships" id="257" r:id="R12a001f301bd4f1f"/>
    <p:sldId xmlns:r="http://schemas.openxmlformats.org/officeDocument/2006/relationships" id="258" r:id="R9fb36f27f63f4c3b"/>
    <p:sldId xmlns:r="http://schemas.openxmlformats.org/officeDocument/2006/relationships" id="259" r:id="Ra15d395abee94c4a"/>
    <p:sldId xmlns:r="http://schemas.openxmlformats.org/officeDocument/2006/relationships" id="260" r:id="R565b204163e044ba"/>
    <p:sldId xmlns:r="http://schemas.openxmlformats.org/officeDocument/2006/relationships" id="261" r:id="Re72aceccb087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55d7688794fe4" /><Relationship Type="http://schemas.openxmlformats.org/officeDocument/2006/relationships/slide" Target="/ppt/slides/slide1.xml" Id="Rc297a50b06db4f4f" /><Relationship Type="http://schemas.openxmlformats.org/officeDocument/2006/relationships/slide" Target="/ppt/slides/slide2.xml" Id="R12a001f301bd4f1f" /><Relationship Type="http://schemas.openxmlformats.org/officeDocument/2006/relationships/slide" Target="/ppt/slides/slide3.xml" Id="R9fb36f27f63f4c3b" /><Relationship Type="http://schemas.openxmlformats.org/officeDocument/2006/relationships/slide" Target="/ppt/slides/slide4.xml" Id="Ra15d395abee94c4a" /><Relationship Type="http://schemas.openxmlformats.org/officeDocument/2006/relationships/slide" Target="/ppt/slides/slide5.xml" Id="R565b204163e044ba" /><Relationship Type="http://schemas.openxmlformats.org/officeDocument/2006/relationships/slide" Target="/ppt/slides/slide6.xml" Id="Re72aceccb087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e20c2dae3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87b8a8bea409b" /><Relationship Type="http://schemas.openxmlformats.org/officeDocument/2006/relationships/theme" Target="/ppt/slideMasters/theme/theme1.xml" Id="R9cbb0c8a8125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87b8a8bea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78dd622d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73e689bb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f2fb2ca35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266c09376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6f52a67f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395cb024a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REGNSKAPSKONTOR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