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6630c6e68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22b62c2a94489"/>
  </p:sldMasterIdLst>
  <p:sldIdLst>
    <p:sldId xmlns:r="http://schemas.openxmlformats.org/officeDocument/2006/relationships" id="256" r:id="R762f099ae288420e"/>
    <p:sldId xmlns:r="http://schemas.openxmlformats.org/officeDocument/2006/relationships" id="257" r:id="Re755185ce09d47fc"/>
    <p:sldId xmlns:r="http://schemas.openxmlformats.org/officeDocument/2006/relationships" id="258" r:id="R429647366d3e4f1e"/>
    <p:sldId xmlns:r="http://schemas.openxmlformats.org/officeDocument/2006/relationships" id="259" r:id="R3c4b5641abed40bc"/>
    <p:sldId xmlns:r="http://schemas.openxmlformats.org/officeDocument/2006/relationships" id="260" r:id="R80fc12b7cd5c43e9"/>
    <p:sldId xmlns:r="http://schemas.openxmlformats.org/officeDocument/2006/relationships" id="261" r:id="R12f86d8cc3da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22b62c2a94489" /><Relationship Type="http://schemas.openxmlformats.org/officeDocument/2006/relationships/slide" Target="/ppt/slides/slide1.xml" Id="R762f099ae288420e" /><Relationship Type="http://schemas.openxmlformats.org/officeDocument/2006/relationships/slide" Target="/ppt/slides/slide2.xml" Id="Re755185ce09d47fc" /><Relationship Type="http://schemas.openxmlformats.org/officeDocument/2006/relationships/slide" Target="/ppt/slides/slide3.xml" Id="R429647366d3e4f1e" /><Relationship Type="http://schemas.openxmlformats.org/officeDocument/2006/relationships/slide" Target="/ppt/slides/slide4.xml" Id="R3c4b5641abed40bc" /><Relationship Type="http://schemas.openxmlformats.org/officeDocument/2006/relationships/slide" Target="/ppt/slides/slide5.xml" Id="R80fc12b7cd5c43e9" /><Relationship Type="http://schemas.openxmlformats.org/officeDocument/2006/relationships/slide" Target="/ppt/slides/slide6.xml" Id="R12f86d8cc3da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ca36d68b6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51a586c045bc" /><Relationship Type="http://schemas.openxmlformats.org/officeDocument/2006/relationships/theme" Target="/ppt/slideMasters/theme/theme1.xml" Id="Rf1384f82e5dc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151a586c0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5e817f05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69760432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87bec252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594c8e2d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39a5e95d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62689836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DYREVENELAG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Sauabakkane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tysnesdyrevenelag@gmail.com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933 259 552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