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bb7df8bf954a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c45a46da154a06"/>
  </p:sldMasterIdLst>
  <p:sldIdLst>
    <p:sldId xmlns:r="http://schemas.openxmlformats.org/officeDocument/2006/relationships" id="256" r:id="R4202fae512334f6a"/>
    <p:sldId xmlns:r="http://schemas.openxmlformats.org/officeDocument/2006/relationships" id="257" r:id="R6d2e64e55a1c4f83"/>
    <p:sldId xmlns:r="http://schemas.openxmlformats.org/officeDocument/2006/relationships" id="258" r:id="Ra726f51bcacc431e"/>
    <p:sldId xmlns:r="http://schemas.openxmlformats.org/officeDocument/2006/relationships" id="259" r:id="R8d192fc3e0164950"/>
    <p:sldId xmlns:r="http://schemas.openxmlformats.org/officeDocument/2006/relationships" id="260" r:id="R9661964771a040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c45a46da154a06" /><Relationship Type="http://schemas.openxmlformats.org/officeDocument/2006/relationships/slide" Target="/ppt/slides/slide1.xml" Id="R4202fae512334f6a" /><Relationship Type="http://schemas.openxmlformats.org/officeDocument/2006/relationships/slide" Target="/ppt/slides/slide2.xml" Id="R6d2e64e55a1c4f83" /><Relationship Type="http://schemas.openxmlformats.org/officeDocument/2006/relationships/slide" Target="/ppt/slides/slide3.xml" Id="Ra726f51bcacc431e" /><Relationship Type="http://schemas.openxmlformats.org/officeDocument/2006/relationships/slide" Target="/ppt/slides/slide4.xml" Id="R8d192fc3e0164950" /><Relationship Type="http://schemas.openxmlformats.org/officeDocument/2006/relationships/slide" Target="/ppt/slides/slide5.xml" Id="R9661964771a040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338e5c84dc48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878c7c35e4152" /><Relationship Type="http://schemas.openxmlformats.org/officeDocument/2006/relationships/theme" Target="/ppt/slideMasters/theme/theme1.xml" Id="Re7d8e54d4b6444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e878c7c35e41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6d8daeb7a41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f86ad769049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dcf436a7041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da7cc24c64a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b6e5473a54d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DYREVENELAG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DYREVENELAG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DYREVENELAG ble etablert [år] og holder til i Uggdal.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DYREVENELAG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DYREVENELAG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DYREVENELAG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Sauabakkane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5685 Uggdal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tysnesdyrevenelag@gmail.com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933 259 552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DYREVENELAG</a:t>
            </a:r>
          </a:p>
        </p:txBody>
      </p:sp>
    </p:spTree>
  </p:cSld>
  <p:clrMapOvr>
    <a:masterClrMapping xmlns:a="http://schemas.openxmlformats.org/drawingml/2006/main"/>
  </p:clrMapOvr>
</p:sld>
</file>