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1e0726d2774f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d3d68e6ea34ad1"/>
  </p:sldMasterIdLst>
  <p:sldIdLst>
    <p:sldId xmlns:r="http://schemas.openxmlformats.org/officeDocument/2006/relationships" id="256" r:id="Rdbf9641f57654186"/>
    <p:sldId xmlns:r="http://schemas.openxmlformats.org/officeDocument/2006/relationships" id="257" r:id="Rda0500d7b3494df0"/>
    <p:sldId xmlns:r="http://schemas.openxmlformats.org/officeDocument/2006/relationships" id="258" r:id="R93d7f3d8d5b64352"/>
    <p:sldId xmlns:r="http://schemas.openxmlformats.org/officeDocument/2006/relationships" id="259" r:id="R47c6fed82b654f2e"/>
    <p:sldId xmlns:r="http://schemas.openxmlformats.org/officeDocument/2006/relationships" id="260" r:id="R973158d827dc40f7"/>
    <p:sldId xmlns:r="http://schemas.openxmlformats.org/officeDocument/2006/relationships" id="261" r:id="R9437de8b30624a71"/>
    <p:sldId xmlns:r="http://schemas.openxmlformats.org/officeDocument/2006/relationships" id="262" r:id="Rcc04485284c147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d3d68e6ea34ad1" /><Relationship Type="http://schemas.openxmlformats.org/officeDocument/2006/relationships/slide" Target="/ppt/slides/slide1.xml" Id="Rdbf9641f57654186" /><Relationship Type="http://schemas.openxmlformats.org/officeDocument/2006/relationships/slide" Target="/ppt/slides/slide2.xml" Id="Rda0500d7b3494df0" /><Relationship Type="http://schemas.openxmlformats.org/officeDocument/2006/relationships/slide" Target="/ppt/slides/slide3.xml" Id="R93d7f3d8d5b64352" /><Relationship Type="http://schemas.openxmlformats.org/officeDocument/2006/relationships/slide" Target="/ppt/slides/slide4.xml" Id="R47c6fed82b654f2e" /><Relationship Type="http://schemas.openxmlformats.org/officeDocument/2006/relationships/slide" Target="/ppt/slides/slide5.xml" Id="R973158d827dc40f7" /><Relationship Type="http://schemas.openxmlformats.org/officeDocument/2006/relationships/slide" Target="/ppt/slides/slide6.xml" Id="R9437de8b30624a71" /><Relationship Type="http://schemas.openxmlformats.org/officeDocument/2006/relationships/slide" Target="/ppt/slides/slide7.xml" Id="Rcc04485284c147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1f57256d7c4e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c4088acb34d81" /><Relationship Type="http://schemas.openxmlformats.org/officeDocument/2006/relationships/theme" Target="/ppt/slideMasters/theme/theme1.xml" Id="R223690709c9a41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8c4088acb34d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351a95a9248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0591a18ed4b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d278f35f34b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d4dd59e834a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a98ba824f41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61af83d8e42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c6ac25b0349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HÅNDVERKER PÅ HJUL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PÅ HJUL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HÅNDVERKER PÅ HJUL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PÅ HJUL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PÅ HJUL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PÅ HJUL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63 379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PÅ HJUL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KJEDEHUSET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PÅ HJUL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Lies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933 260 577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PÅ HJUL AS</a:t>
            </a:r>
          </a:p>
        </p:txBody>
      </p:sp>
    </p:spTree>
  </p:cSld>
  <p:clrMapOvr>
    <a:masterClrMapping xmlns:a="http://schemas.openxmlformats.org/drawingml/2006/main"/>
  </p:clrMapOvr>
</p:sld>
</file>