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f9495861547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106380a5d4adb"/>
  </p:sldMasterIdLst>
  <p:sldIdLst>
    <p:sldId xmlns:r="http://schemas.openxmlformats.org/officeDocument/2006/relationships" id="256" r:id="R59f0546958fa4062"/>
    <p:sldId xmlns:r="http://schemas.openxmlformats.org/officeDocument/2006/relationships" id="257" r:id="Rbbd25f6812c84e0e"/>
    <p:sldId xmlns:r="http://schemas.openxmlformats.org/officeDocument/2006/relationships" id="258" r:id="R2ac8a1202d0f4b37"/>
    <p:sldId xmlns:r="http://schemas.openxmlformats.org/officeDocument/2006/relationships" id="259" r:id="R713330f1e7f84f51"/>
    <p:sldId xmlns:r="http://schemas.openxmlformats.org/officeDocument/2006/relationships" id="260" r:id="R3e5315d96ae04e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106380a5d4adb" /><Relationship Type="http://schemas.openxmlformats.org/officeDocument/2006/relationships/slide" Target="/ppt/slides/slide1.xml" Id="R59f0546958fa4062" /><Relationship Type="http://schemas.openxmlformats.org/officeDocument/2006/relationships/slide" Target="/ppt/slides/slide2.xml" Id="Rbbd25f6812c84e0e" /><Relationship Type="http://schemas.openxmlformats.org/officeDocument/2006/relationships/slide" Target="/ppt/slides/slide3.xml" Id="R2ac8a1202d0f4b37" /><Relationship Type="http://schemas.openxmlformats.org/officeDocument/2006/relationships/slide" Target="/ppt/slides/slide4.xml" Id="R713330f1e7f84f51" /><Relationship Type="http://schemas.openxmlformats.org/officeDocument/2006/relationships/slide" Target="/ppt/slides/slide5.xml" Id="R3e5315d96ae04e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a2561a63c344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136eba823436b" /><Relationship Type="http://schemas.openxmlformats.org/officeDocument/2006/relationships/theme" Target="/ppt/slideMasters/theme/theme1.xml" Id="R70a857c2d79f42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136eba823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159d1a996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132a0d3d54a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8dd510cd542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440de011842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e0eb5b85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DRANGEDAL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DRANGEDAL KOMMUNE ble etablert [år] og holder til i Drangedal.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Gudbrandsveien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3750 Drangedal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99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postmottak@drangedal.kommune.no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www.drangedal.kommune.no/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933 277 461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DRANGEDAL KOMMUNE</a:t>
            </a:r>
          </a:p>
        </p:txBody>
      </p:sp>
    </p:spTree>
  </p:cSld>
  <p:clrMapOvr>
    <a:masterClrMapping xmlns:a="http://schemas.openxmlformats.org/drawingml/2006/main"/>
  </p:clrMapOvr>
</p:sld>
</file>