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ed5313cdc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92eb625fe4eb6"/>
  </p:sldMasterIdLst>
  <p:sldIdLst>
    <p:sldId xmlns:r="http://schemas.openxmlformats.org/officeDocument/2006/relationships" id="256" r:id="R70a121addc0c4225"/>
    <p:sldId xmlns:r="http://schemas.openxmlformats.org/officeDocument/2006/relationships" id="257" r:id="Rdce4c3f1199a4435"/>
    <p:sldId xmlns:r="http://schemas.openxmlformats.org/officeDocument/2006/relationships" id="258" r:id="R9792ea0515f24010"/>
    <p:sldId xmlns:r="http://schemas.openxmlformats.org/officeDocument/2006/relationships" id="259" r:id="Refc089e15f764650"/>
    <p:sldId xmlns:r="http://schemas.openxmlformats.org/officeDocument/2006/relationships" id="260" r:id="R3e2454066906490c"/>
    <p:sldId xmlns:r="http://schemas.openxmlformats.org/officeDocument/2006/relationships" id="261" r:id="Re7500a3fb8c043e2"/>
    <p:sldId xmlns:r="http://schemas.openxmlformats.org/officeDocument/2006/relationships" id="262" r:id="R53cce52a64f4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2eb625fe4eb6" /><Relationship Type="http://schemas.openxmlformats.org/officeDocument/2006/relationships/slide" Target="/ppt/slides/slide1.xml" Id="R70a121addc0c4225" /><Relationship Type="http://schemas.openxmlformats.org/officeDocument/2006/relationships/slide" Target="/ppt/slides/slide2.xml" Id="Rdce4c3f1199a4435" /><Relationship Type="http://schemas.openxmlformats.org/officeDocument/2006/relationships/slide" Target="/ppt/slides/slide3.xml" Id="R9792ea0515f24010" /><Relationship Type="http://schemas.openxmlformats.org/officeDocument/2006/relationships/slide" Target="/ppt/slides/slide4.xml" Id="Refc089e15f764650" /><Relationship Type="http://schemas.openxmlformats.org/officeDocument/2006/relationships/slide" Target="/ppt/slides/slide5.xml" Id="R3e2454066906490c" /><Relationship Type="http://schemas.openxmlformats.org/officeDocument/2006/relationships/slide" Target="/ppt/slides/slide6.xml" Id="Re7500a3fb8c043e2" /><Relationship Type="http://schemas.openxmlformats.org/officeDocument/2006/relationships/slide" Target="/ppt/slides/slide7.xml" Id="R53cce52a64f4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c36fe79f5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e1541c714a75" /><Relationship Type="http://schemas.openxmlformats.org/officeDocument/2006/relationships/theme" Target="/ppt/slideMasters/theme/theme1.xml" Id="Rb3775c315432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ee1541c71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8d93a49b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68cc785e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2e54fe1fd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a37b638e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079e8e90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06d947f6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77582da5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BEMANNING NORD-NORGE AVD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 NORD-NORGE AVD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BEMANNING NORD-NORGE AVD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 NORD-NORGE AVD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 NORD-NORGE AVD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 NORD-NORGE AVD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754 439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 NORD-NORGE AVD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MARIANN FRANTZEN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 NORD-NORGE AVD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933 303 276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BEMANNING NORD-NORGE AVD HÅLOGALAND AS</a:t>
            </a:r>
          </a:p>
        </p:txBody>
      </p:sp>
    </p:spTree>
  </p:cSld>
  <p:clrMapOvr>
    <a:masterClrMapping xmlns:a="http://schemas.openxmlformats.org/drawingml/2006/main"/>
  </p:clrMapOvr>
</p:sld>
</file>