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21a504cf444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ce30cc0024a56"/>
  </p:sldMasterIdLst>
  <p:sldIdLst>
    <p:sldId xmlns:r="http://schemas.openxmlformats.org/officeDocument/2006/relationships" id="256" r:id="R07cbaa0671084fcd"/>
    <p:sldId xmlns:r="http://schemas.openxmlformats.org/officeDocument/2006/relationships" id="257" r:id="R94112379c2294325"/>
    <p:sldId xmlns:r="http://schemas.openxmlformats.org/officeDocument/2006/relationships" id="258" r:id="Rb21ab0d48448465e"/>
    <p:sldId xmlns:r="http://schemas.openxmlformats.org/officeDocument/2006/relationships" id="259" r:id="R264fdb12c7254787"/>
    <p:sldId xmlns:r="http://schemas.openxmlformats.org/officeDocument/2006/relationships" id="260" r:id="R40a7c65281a04e1c"/>
    <p:sldId xmlns:r="http://schemas.openxmlformats.org/officeDocument/2006/relationships" id="261" r:id="R99b9465d0a29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ce30cc0024a56" /><Relationship Type="http://schemas.openxmlformats.org/officeDocument/2006/relationships/slide" Target="/ppt/slides/slide1.xml" Id="R07cbaa0671084fcd" /><Relationship Type="http://schemas.openxmlformats.org/officeDocument/2006/relationships/slide" Target="/ppt/slides/slide2.xml" Id="R94112379c2294325" /><Relationship Type="http://schemas.openxmlformats.org/officeDocument/2006/relationships/slide" Target="/ppt/slides/slide3.xml" Id="Rb21ab0d48448465e" /><Relationship Type="http://schemas.openxmlformats.org/officeDocument/2006/relationships/slide" Target="/ppt/slides/slide4.xml" Id="R264fdb12c7254787" /><Relationship Type="http://schemas.openxmlformats.org/officeDocument/2006/relationships/slide" Target="/ppt/slides/slide5.xml" Id="R40a7c65281a04e1c" /><Relationship Type="http://schemas.openxmlformats.org/officeDocument/2006/relationships/slide" Target="/ppt/slides/slide6.xml" Id="R99b9465d0a29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5d404eebc43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bc4bf05174771" /><Relationship Type="http://schemas.openxmlformats.org/officeDocument/2006/relationships/theme" Target="/ppt/slideMasters/theme/theme1.xml" Id="Rea6ce17360ac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bc4bf0517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5bae9aa77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21c4be11747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76e1634dd45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cd46c387145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81bc9eada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a5abab2a7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JOSDAL TRANSPORTUTLEIE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JOSDAL TRANSPORTUTLEIE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JOSDAL TRANSPORTUTLEIE AS ble etablert [år] og holder til i Tonstad.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JOSDAL TRANSPORTUTLEIE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JOSDAL TRANSPORTUTLEIE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JOSDAL TRANSPORTUTLEIE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INGE JOSDAL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JOSDAL TRANSPORTUTLEIE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Josdalsveien 453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4440 Tonstad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JOSDAL TRANSPORTUTLEIE AS</a:t>
            </a:r>
          </a:p>
        </p:txBody>
      </p:sp>
    </p:spTree>
  </p:cSld>
  <p:clrMapOvr>
    <a:masterClrMapping xmlns:a="http://schemas.openxmlformats.org/drawingml/2006/main"/>
  </p:clrMapOvr>
</p:sld>
</file>