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f50b137c6147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9603cf8c8d4e12"/>
  </p:sldMasterIdLst>
  <p:sldIdLst>
    <p:sldId xmlns:r="http://schemas.openxmlformats.org/officeDocument/2006/relationships" id="256" r:id="R9754e0c677f944be"/>
    <p:sldId xmlns:r="http://schemas.openxmlformats.org/officeDocument/2006/relationships" id="257" r:id="Ra2902473fbf049fd"/>
    <p:sldId xmlns:r="http://schemas.openxmlformats.org/officeDocument/2006/relationships" id="258" r:id="R7ef6972656664b96"/>
    <p:sldId xmlns:r="http://schemas.openxmlformats.org/officeDocument/2006/relationships" id="259" r:id="Rd3518f0b49794b25"/>
    <p:sldId xmlns:r="http://schemas.openxmlformats.org/officeDocument/2006/relationships" id="260" r:id="R8e9da30032a34022"/>
    <p:sldId xmlns:r="http://schemas.openxmlformats.org/officeDocument/2006/relationships" id="261" r:id="Ra718b610ba3b4d5f"/>
    <p:sldId xmlns:r="http://schemas.openxmlformats.org/officeDocument/2006/relationships" id="262" r:id="R963b10a182ad46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603cf8c8d4e12" /><Relationship Type="http://schemas.openxmlformats.org/officeDocument/2006/relationships/slide" Target="/ppt/slides/slide1.xml" Id="R9754e0c677f944be" /><Relationship Type="http://schemas.openxmlformats.org/officeDocument/2006/relationships/slide" Target="/ppt/slides/slide2.xml" Id="Ra2902473fbf049fd" /><Relationship Type="http://schemas.openxmlformats.org/officeDocument/2006/relationships/slide" Target="/ppt/slides/slide3.xml" Id="R7ef6972656664b96" /><Relationship Type="http://schemas.openxmlformats.org/officeDocument/2006/relationships/slide" Target="/ppt/slides/slide4.xml" Id="Rd3518f0b49794b25" /><Relationship Type="http://schemas.openxmlformats.org/officeDocument/2006/relationships/slide" Target="/ppt/slides/slide5.xml" Id="R8e9da30032a34022" /><Relationship Type="http://schemas.openxmlformats.org/officeDocument/2006/relationships/slide" Target="/ppt/slides/slide6.xml" Id="Ra718b610ba3b4d5f" /><Relationship Type="http://schemas.openxmlformats.org/officeDocument/2006/relationships/slide" Target="/ppt/slides/slide7.xml" Id="R963b10a182ad46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19c585cc845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a0205e4b74dc4" /><Relationship Type="http://schemas.openxmlformats.org/officeDocument/2006/relationships/theme" Target="/ppt/slideMasters/theme/theme1.xml" Id="Rf2972bdcbd974b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fa0205e4b74d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9e70a61214b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d739461da4c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eb130d6db49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2356b7b2649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139dae27e43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6f00abe0840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8ba79ef1a48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HUSA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 INVESTMENT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16 199 515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20 631 009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ERLING HUSA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RENATE ROGSTAD HUSA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933 343 413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HUSA INVESTMENT AS</a:t>
            </a:r>
          </a:p>
        </p:txBody>
      </p:sp>
    </p:spTree>
  </p:cSld>
  <p:clrMapOvr>
    <a:masterClrMapping xmlns:a="http://schemas.openxmlformats.org/drawingml/2006/main"/>
  </p:clrMapOvr>
</p:sld>
</file>