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9c1c10f77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bbabed2674805"/>
  </p:sldMasterIdLst>
  <p:sldIdLst>
    <p:sldId xmlns:r="http://schemas.openxmlformats.org/officeDocument/2006/relationships" id="256" r:id="R3f5517d0448e499d"/>
    <p:sldId xmlns:r="http://schemas.openxmlformats.org/officeDocument/2006/relationships" id="257" r:id="R42e0c186b6d04548"/>
    <p:sldId xmlns:r="http://schemas.openxmlformats.org/officeDocument/2006/relationships" id="258" r:id="R594a725e529a4666"/>
    <p:sldId xmlns:r="http://schemas.openxmlformats.org/officeDocument/2006/relationships" id="259" r:id="Ra1d9c813b0224223"/>
    <p:sldId xmlns:r="http://schemas.openxmlformats.org/officeDocument/2006/relationships" id="260" r:id="R9973ae2fc6ab46e1"/>
    <p:sldId xmlns:r="http://schemas.openxmlformats.org/officeDocument/2006/relationships" id="261" r:id="Re49d9da679424d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bbabed2674805" /><Relationship Type="http://schemas.openxmlformats.org/officeDocument/2006/relationships/slide" Target="/ppt/slides/slide1.xml" Id="R3f5517d0448e499d" /><Relationship Type="http://schemas.openxmlformats.org/officeDocument/2006/relationships/slide" Target="/ppt/slides/slide2.xml" Id="R42e0c186b6d04548" /><Relationship Type="http://schemas.openxmlformats.org/officeDocument/2006/relationships/slide" Target="/ppt/slides/slide3.xml" Id="R594a725e529a4666" /><Relationship Type="http://schemas.openxmlformats.org/officeDocument/2006/relationships/slide" Target="/ppt/slides/slide4.xml" Id="Ra1d9c813b0224223" /><Relationship Type="http://schemas.openxmlformats.org/officeDocument/2006/relationships/slide" Target="/ppt/slides/slide5.xml" Id="R9973ae2fc6ab46e1" /><Relationship Type="http://schemas.openxmlformats.org/officeDocument/2006/relationships/slide" Target="/ppt/slides/slide6.xml" Id="Re49d9da679424d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d16c03c28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c588e8e4b4408" /><Relationship Type="http://schemas.openxmlformats.org/officeDocument/2006/relationships/theme" Target="/ppt/slideMasters/theme/theme1.xml" Id="R463542a1f8ac47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c588e8e4b44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4f030e3df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d3423a88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75f3e465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c536b5339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fc6448b2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12706e502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VIVIAN BØE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VIVIAN BØE INVEST 2 AS</a:t>
            </a:r>
          </a:p>
        </p:txBody>
      </p:sp>
    </p:spTree>
  </p:cSld>
  <p:clrMapOvr>
    <a:masterClrMapping xmlns:a="http://schemas.openxmlformats.org/drawingml/2006/main"/>
  </p:clrMapOvr>
</p:sld>
</file>