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aa7f5177a146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1f832a0b7340ab"/>
  </p:sldMasterIdLst>
  <p:sldIdLst>
    <p:sldId xmlns:r="http://schemas.openxmlformats.org/officeDocument/2006/relationships" id="256" r:id="R8a1da25146e0471d"/>
    <p:sldId xmlns:r="http://schemas.openxmlformats.org/officeDocument/2006/relationships" id="257" r:id="R0eb88d5cadf245c1"/>
    <p:sldId xmlns:r="http://schemas.openxmlformats.org/officeDocument/2006/relationships" id="258" r:id="Rc667a12649834c74"/>
    <p:sldId xmlns:r="http://schemas.openxmlformats.org/officeDocument/2006/relationships" id="259" r:id="R150a75eac6f14264"/>
    <p:sldId xmlns:r="http://schemas.openxmlformats.org/officeDocument/2006/relationships" id="260" r:id="Rc2049a115dd443db"/>
    <p:sldId xmlns:r="http://schemas.openxmlformats.org/officeDocument/2006/relationships" id="261" r:id="R5ab1f7a94a2c4cb8"/>
    <p:sldId xmlns:r="http://schemas.openxmlformats.org/officeDocument/2006/relationships" id="262" r:id="R639d2e17521948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f832a0b7340ab" /><Relationship Type="http://schemas.openxmlformats.org/officeDocument/2006/relationships/slide" Target="/ppt/slides/slide1.xml" Id="R8a1da25146e0471d" /><Relationship Type="http://schemas.openxmlformats.org/officeDocument/2006/relationships/slide" Target="/ppt/slides/slide2.xml" Id="R0eb88d5cadf245c1" /><Relationship Type="http://schemas.openxmlformats.org/officeDocument/2006/relationships/slide" Target="/ppt/slides/slide3.xml" Id="Rc667a12649834c74" /><Relationship Type="http://schemas.openxmlformats.org/officeDocument/2006/relationships/slide" Target="/ppt/slides/slide4.xml" Id="R150a75eac6f14264" /><Relationship Type="http://schemas.openxmlformats.org/officeDocument/2006/relationships/slide" Target="/ppt/slides/slide5.xml" Id="Rc2049a115dd443db" /><Relationship Type="http://schemas.openxmlformats.org/officeDocument/2006/relationships/slide" Target="/ppt/slides/slide6.xml" Id="R5ab1f7a94a2c4cb8" /><Relationship Type="http://schemas.openxmlformats.org/officeDocument/2006/relationships/slide" Target="/ppt/slides/slide7.xml" Id="R639d2e17521948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999d20cd745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b84fe3e0a4845" /><Relationship Type="http://schemas.openxmlformats.org/officeDocument/2006/relationships/theme" Target="/ppt/slideMasters/theme/theme1.xml" Id="R71e8c8c217534e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1b84fe3e0a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b77adb0c548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82b84989c40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3dcd2ceb441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9024881ec45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b064bba0e44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8ddaa5e6845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a4b60116f4f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VILLY HØGÅS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VILLY HØGÅS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18 456 288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5 627 810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5 734 899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15 442 344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20 146 248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 ROGER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 SIV KRISTIN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 VILLY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Svaboveien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joakim@villyhogas.no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933 357 678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